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65" y="-16574"/>
            <a:ext cx="12192000" cy="6874574"/>
          </a:xfrm>
          <a:prstGeom prst="rect">
            <a:avLst/>
          </a:prstGeom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50387" y="1170518"/>
            <a:ext cx="3446103" cy="266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4160" y="1152448"/>
            <a:ext cx="2156791" cy="2684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4160" y="4012566"/>
            <a:ext cx="4283676" cy="217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87834" y="4596993"/>
            <a:ext cx="4942415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As a fresher, Omnie has been a guiding star in my professional career. I learned a lot from my seniors who help me grow continuously. Omnie provides good environment to work in and different technologies to explore. Apart from that, I made a lot of friends that I can count on professionally and emotionally. Overall, it has been quite a journey and I wish the best for Omnie going forward.</a:t>
            </a: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12265" y="4062679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Omnie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924160" y="917347"/>
            <a:ext cx="128510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2020</a:t>
            </a:r>
            <a:endParaRPr lang="en-US" sz="800" dirty="0" smtClean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850138" y="6191020"/>
            <a:ext cx="253725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2019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387392" y="917347"/>
            <a:ext cx="202667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2019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(OMNIE FAMILY)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87834" y="4450467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JUNE 2019 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92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Abhishek Goswami</cp:lastModifiedBy>
  <cp:revision>22</cp:revision>
  <dcterms:created xsi:type="dcterms:W3CDTF">2020-01-15T07:28:52Z</dcterms:created>
  <dcterms:modified xsi:type="dcterms:W3CDTF">2020-01-17T06:36:48Z</dcterms:modified>
</cp:coreProperties>
</file>