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3900820" y="5405787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My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experience with Omnie is quite good so far, I learnt, in great details in terms of positivity, technology and confidence. 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3893976" y="4557404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78714" y="64255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240787" y="6066789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4226203" y="346837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93976" y="5027351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June 2019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998"/>
          <a:stretch/>
        </p:blipFill>
        <p:spPr>
          <a:xfrm>
            <a:off x="1249664" y="965519"/>
            <a:ext cx="2036849" cy="269360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0680" y="850303"/>
            <a:ext cx="2568865" cy="358066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787" y="3807869"/>
            <a:ext cx="2351604" cy="2110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63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Bhawana Gupta</cp:lastModifiedBy>
  <cp:revision>21</cp:revision>
  <dcterms:created xsi:type="dcterms:W3CDTF">2020-01-15T07:28:52Z</dcterms:created>
  <dcterms:modified xsi:type="dcterms:W3CDTF">2020-01-16T08:28:17Z</dcterms:modified>
</cp:coreProperties>
</file>