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985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36978" y="5168508"/>
            <a:ext cx="4797449" cy="6609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latin typeface="Museo Sans 300" panose="02000000000000000000" pitchFamily="50" charset="0"/>
              </a:rPr>
              <a:t>Omnie is good place to learn and grow, and its organic meal is best to be healthy.</a:t>
            </a:r>
            <a:endParaRPr lang="en-US" sz="1200" dirty="0"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72121" y="413241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2012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9077" y="4557652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4083135" y="539743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2015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June 2012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310" y="952498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855" y="1020564"/>
            <a:ext cx="3552321" cy="22796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21" y="728256"/>
            <a:ext cx="2302742" cy="2639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69" y="3587723"/>
            <a:ext cx="2497764" cy="272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Chandan Singh</cp:lastModifiedBy>
  <cp:revision>23</cp:revision>
  <dcterms:created xsi:type="dcterms:W3CDTF">2020-01-15T07:28:52Z</dcterms:created>
  <dcterms:modified xsi:type="dcterms:W3CDTF">2020-01-16T08:34:13Z</dcterms:modified>
</cp:coreProperties>
</file>