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Learned a lot, made a lot of friends, experienced one good earthquake, enjoyed (kind of) healthy food, became more responsible and if I leave tomorrow, I’ll be taking a lot of memories and knowledge with me. I don’t focus on the negatives. So, thank you for everything Omnie. 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JUNE 2019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885" y="715561"/>
            <a:ext cx="2129429" cy="32026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885" y="4063795"/>
            <a:ext cx="3493429" cy="2322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9" t="8971" r="25488" b="29211"/>
          <a:stretch/>
        </p:blipFill>
        <p:spPr>
          <a:xfrm>
            <a:off x="4728506" y="1466412"/>
            <a:ext cx="1852613" cy="257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Khushal Kumar</cp:lastModifiedBy>
  <cp:revision>22</cp:revision>
  <dcterms:created xsi:type="dcterms:W3CDTF">2020-01-15T07:28:52Z</dcterms:created>
  <dcterms:modified xsi:type="dcterms:W3CDTF">2020-01-17T06:01:30Z</dcterms:modified>
</cp:coreProperties>
</file>