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84" y="176426"/>
            <a:ext cx="11524745" cy="6498336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4536179" y="5168508"/>
            <a:ext cx="4866614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600" b="1" i="1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“Work </a:t>
            </a:r>
            <a:r>
              <a:rPr lang="en-US" sz="1600" b="1" i="1" dirty="0">
                <a:solidFill>
                  <a:srgbClr val="0070C0"/>
                </a:solidFill>
                <a:latin typeface="Brush Script MT" panose="03060802040406070304" pitchFamily="66" charset="0"/>
              </a:rPr>
              <a:t>gives meaning and purpose and life is empty without </a:t>
            </a:r>
            <a:r>
              <a:rPr lang="en-US" sz="1600" b="1" i="1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it”. </a:t>
            </a:r>
            <a:r>
              <a:rPr lang="en-US" sz="16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Thanks for the beautiful years of valuable experience. Wish Omnie many more glorious years of Success…</a:t>
            </a:r>
            <a:endParaRPr lang="en-US" sz="1600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rgbClr val="FF0000"/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rgbClr val="FF0000"/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087" y="62968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601298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 smtClean="0">
                <a:solidFill>
                  <a:srgbClr val="0070C0"/>
                </a:solidFill>
                <a:latin typeface="Museo Sans 300" panose="02000000000000000000" pitchFamily="50" charset="0"/>
              </a:rPr>
              <a:t>YEAR 2008</a:t>
            </a:r>
            <a:endParaRPr lang="en-US" sz="1050" b="1" dirty="0">
              <a:solidFill>
                <a:srgbClr val="0070C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 smtClean="0">
                <a:solidFill>
                  <a:srgbClr val="0070C0"/>
                </a:solidFill>
                <a:latin typeface="Museo Sans 300" panose="02000000000000000000" pitchFamily="50" charset="0"/>
              </a:rPr>
              <a:t>YEAR 2020</a:t>
            </a:r>
            <a:endParaRPr lang="en-US" sz="1050" b="1" dirty="0">
              <a:solidFill>
                <a:srgbClr val="0070C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Museo Sans 300" panose="02000000000000000000" pitchFamily="50" charset="0"/>
              </a:rPr>
              <a:t>#</a:t>
            </a:r>
            <a:r>
              <a:rPr lang="en-US" sz="1600" b="1" dirty="0" err="1" smtClean="0">
                <a:solidFill>
                  <a:srgbClr val="0070C0"/>
                </a:solidFill>
                <a:latin typeface="Museo Sans 300" panose="02000000000000000000" pitchFamily="50" charset="0"/>
              </a:rPr>
              <a:t>myspace#omnie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  <a:latin typeface="Museo Sans 300" panose="02000000000000000000" pitchFamily="50" charset="0"/>
              </a:rPr>
              <a:t>SINCE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1050" dirty="0" smtClean="0">
                <a:solidFill>
                  <a:srgbClr val="FF0000"/>
                </a:solidFill>
                <a:latin typeface="Museo Sans 300" panose="02000000000000000000" pitchFamily="50" charset="0"/>
              </a:rPr>
              <a:t>2008</a:t>
            </a:r>
            <a:endParaRPr lang="en-US" sz="105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13" y="978643"/>
            <a:ext cx="1957507" cy="20008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904" y="1893073"/>
            <a:ext cx="2827392" cy="18844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53" y="3928045"/>
            <a:ext cx="2304600" cy="1728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Nidhiom Maheshwary</cp:lastModifiedBy>
  <cp:revision>23</cp:revision>
  <dcterms:created xsi:type="dcterms:W3CDTF">2020-01-15T07:28:52Z</dcterms:created>
  <dcterms:modified xsi:type="dcterms:W3CDTF">2020-01-16T06:04:51Z</dcterms:modified>
</cp:coreProperties>
</file>