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6966" y="5168507"/>
            <a:ext cx="4797936" cy="1471961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I am working with Omnie full-time more than 8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years. Pleasant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working environment and very helpful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seniors. Omnie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provide the good exposure to learn new technology and all benefits including Flexible timing, bonus, timely salary and leave 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facility. Company </a:t>
            </a: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provide the great exposure for fresher’s at beginning stage ,seniors are very supportive and helpful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.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2011</a:t>
            </a:r>
            <a:endParaRPr lang="en-US" sz="800" dirty="0" smtClean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2015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JAN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2011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9228" y="1361511"/>
            <a:ext cx="3661970" cy="24659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941" y="640080"/>
            <a:ext cx="2443848" cy="318740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941" y="3918854"/>
            <a:ext cx="3890263" cy="2467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75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Ajay Pratap Singh</cp:lastModifiedBy>
  <cp:revision>25</cp:revision>
  <dcterms:created xsi:type="dcterms:W3CDTF">2020-01-15T07:28:52Z</dcterms:created>
  <dcterms:modified xsi:type="dcterms:W3CDTF">2020-01-16T08:26:35Z</dcterms:modified>
</cp:coreProperties>
</file>