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2236" y="1532209"/>
            <a:ext cx="3554934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3800" y="1046156"/>
            <a:ext cx="2466220" cy="249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3800" y="4029241"/>
            <a:ext cx="3427456" cy="228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From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last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3 years,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am part of Omnie family, where I get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good work environment, seniors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and friends. In this family, no one restricted to enhance their knowledge and every time you got the support of seniors and team members  in every aspect of your life. 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2017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2018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2017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76" y="1445831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Mayank Dhingra</cp:lastModifiedBy>
  <cp:revision>21</cp:revision>
  <dcterms:created xsi:type="dcterms:W3CDTF">2020-01-15T07:28:52Z</dcterms:created>
  <dcterms:modified xsi:type="dcterms:W3CDTF">2020-01-16T08:43:37Z</dcterms:modified>
</cp:coreProperties>
</file>