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3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4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1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5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5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5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0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3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3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9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2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5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45" y="-83076"/>
            <a:ext cx="12192000" cy="6874574"/>
          </a:xfrm>
          <a:prstGeom prst="rect">
            <a:avLst/>
          </a:prstGeom>
        </p:spPr>
      </p:pic>
      <p:pic>
        <p:nvPicPr>
          <p:cNvPr id="1040" name="Picture 16" descr="Hand shake after successful deal : Stock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89" y="1659167"/>
            <a:ext cx="3446103" cy="229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artup Business Office Employee Smiling : Stock Phot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3" r="21145"/>
          <a:stretch/>
        </p:blipFill>
        <p:spPr bwMode="auto">
          <a:xfrm>
            <a:off x="1193800" y="728256"/>
            <a:ext cx="2436495" cy="310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ulti-ethnic business team taking a selfie : Stock Ph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4029074"/>
            <a:ext cx="3427456" cy="22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6"/>
          <p:cNvSpPr txBox="1">
            <a:spLocks/>
          </p:cNvSpPr>
          <p:nvPr/>
        </p:nvSpPr>
        <p:spPr>
          <a:xfrm>
            <a:off x="6136198" y="5152125"/>
            <a:ext cx="4797449" cy="13132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buNone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Museo Sans 300" panose="02000000000000000000" pitchFamily="50" charset="0"/>
              </a:rPr>
              <a:t>I AM VERY HAPPY TO WORK IN OMINE, I have no words to explain my attachment, Omnie permanently fixed in my heart. My team is very supporting for any kind of work.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Museo Sans 300" panose="02000000000000000000" pitchFamily="50" charset="0"/>
              </a:rPr>
              <a:t>Thanks Omnie:-0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Museo Sans 300" panose="02000000000000000000" pitchFamily="50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096000" y="4337383"/>
            <a:ext cx="5169098" cy="454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Magnolia Script" panose="02000503070000020003" pitchFamily="50" charset="0"/>
              </a:rPr>
              <a:t>My Experience with Omnie…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Magnolia Script" panose="02000503070000020003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47" y="401270"/>
            <a:ext cx="835747" cy="32698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096000" y="4852401"/>
            <a:ext cx="301731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SINCE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9</a:t>
            </a:r>
            <a:r>
              <a:rPr lang="en-US" sz="105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th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May </a:t>
            </a:r>
            <a:r>
              <a:rPr lang="en-US" sz="800" dirty="0" smtClean="0">
                <a:solidFill>
                  <a:schemeClr val="accent4">
                    <a:lumMod val="75000"/>
                  </a:schemeClr>
                </a:solidFill>
                <a:latin typeface="Museo Sans 300" panose="02000000000000000000" pitchFamily="50" charset="0"/>
              </a:rPr>
              <a:t>(2011)</a:t>
            </a:r>
            <a:r>
              <a:rPr lang="en-US" sz="1050" dirty="0" smtClean="0">
                <a:solidFill>
                  <a:schemeClr val="accent4">
                    <a:lumMod val="75000"/>
                  </a:schemeClr>
                </a:solidFill>
                <a:latin typeface="Museo Sans 300" panose="02000000000000000000" pitchFamily="50" charset="0"/>
              </a:rPr>
              <a:t> </a:t>
            </a:r>
            <a:endParaRPr lang="en-US" sz="105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89" y="749473"/>
            <a:ext cx="4857567" cy="32389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334" y="1328915"/>
            <a:ext cx="1925622" cy="2583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4" y="222172"/>
            <a:ext cx="3676110" cy="3679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4" y="3796571"/>
            <a:ext cx="3998995" cy="299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51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Magnolia Script</vt:lpstr>
      <vt:lpstr>Museo Sans 300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Arvind Gupta</dc:creator>
  <cp:lastModifiedBy>Jitender Kumar</cp:lastModifiedBy>
  <cp:revision>30</cp:revision>
  <dcterms:created xsi:type="dcterms:W3CDTF">2020-01-15T07:28:52Z</dcterms:created>
  <dcterms:modified xsi:type="dcterms:W3CDTF">2020-01-16T07:57:22Z</dcterms:modified>
</cp:coreProperties>
</file>