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399"/>
            <a:ext cx="12192000" cy="6874574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3" y="5107452"/>
            <a:ext cx="5053931" cy="161250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It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has been a memorable journey, with all type of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experiences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&amp; some unforgettable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moments. I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have learnt new things, both professionally &amp; personally. I made some good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friends. You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should always try to make yourself a better person, than yourself, never compare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yourself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with some other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.</a:t>
            </a:r>
            <a:r>
              <a:rPr lang="en-US" sz="10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10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(put your feelings towards Omnie in words )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202272" y="880569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2015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4128475" y="933728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2015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JUNE 2015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273" y="3775344"/>
            <a:ext cx="1757058" cy="260251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562" y="1293778"/>
            <a:ext cx="3446608" cy="22968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85" y="1304763"/>
            <a:ext cx="2982966" cy="228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102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Chetna Rikhari</cp:lastModifiedBy>
  <cp:revision>30</cp:revision>
  <dcterms:created xsi:type="dcterms:W3CDTF">2020-01-15T07:28:52Z</dcterms:created>
  <dcterms:modified xsi:type="dcterms:W3CDTF">2020-01-17T09:45:34Z</dcterms:modified>
</cp:coreProperties>
</file>