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74"/>
            <a:ext cx="12192000" cy="6874574"/>
          </a:xfrm>
          <a:prstGeom prst="rect">
            <a:avLst/>
          </a:prstGeom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4274" y="1532209"/>
            <a:ext cx="3438916" cy="229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3800" y="730463"/>
            <a:ext cx="2436495" cy="3096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4218" y="4029074"/>
            <a:ext cx="3426619" cy="228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168508"/>
            <a:ext cx="4797449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I love the phrase ”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Don’t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Count the Days Make the Days Count ” and the creating of happiness culture in the workplace should become a great adventure for all who is in pursuit of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happiness.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I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constantly find here a new ways to better encourage, lead, and motivate the team.</a:t>
            </a:r>
          </a:p>
          <a:p>
            <a:pPr marL="0" indent="0" fontAlgn="base">
              <a:lnSpc>
                <a:spcPct val="150000"/>
              </a:lnSpc>
              <a:buNone/>
            </a:pPr>
            <a:endParaRPr lang="en-US" sz="120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18687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2015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(year of your joining)</a:t>
            </a: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3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2018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(Any special picture of you – at your workplace)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FEB 2015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(Since your Year of joining)</a:t>
            </a:r>
            <a:r>
              <a:rPr lang="en-US" sz="105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93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Jayant Parpe</cp:lastModifiedBy>
  <cp:revision>23</cp:revision>
  <dcterms:created xsi:type="dcterms:W3CDTF">2020-01-15T07:28:52Z</dcterms:created>
  <dcterms:modified xsi:type="dcterms:W3CDTF">2020-01-16T07:27:29Z</dcterms:modified>
</cp:coreProperties>
</file>