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62416" y="1532209"/>
            <a:ext cx="3182632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9250" y="728256"/>
            <a:ext cx="2325595" cy="31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9250" y="3957660"/>
            <a:ext cx="1518615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5805196" cy="121804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2016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8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2017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March 2016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3A3CA3D-CC23-43BB-B514-26DCE3C948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05583" y="4723498"/>
            <a:ext cx="8128767" cy="212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NETISH KUMAR MAURYA</cp:lastModifiedBy>
  <cp:revision>23</cp:revision>
  <dcterms:created xsi:type="dcterms:W3CDTF">2020-01-15T07:28:52Z</dcterms:created>
  <dcterms:modified xsi:type="dcterms:W3CDTF">2020-01-16T09:51:19Z</dcterms:modified>
</cp:coreProperties>
</file>