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2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35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148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511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56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51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750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09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38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32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09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820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5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574"/>
            <a:ext cx="12192000" cy="6874574"/>
          </a:xfrm>
          <a:prstGeom prst="rect">
            <a:avLst/>
          </a:prstGeom>
        </p:spPr>
      </p:pic>
      <p:sp>
        <p:nvSpPr>
          <p:cNvPr id="13" name="Text Placeholder 6"/>
          <p:cNvSpPr txBox="1">
            <a:spLocks/>
          </p:cNvSpPr>
          <p:nvPr/>
        </p:nvSpPr>
        <p:spPr>
          <a:xfrm>
            <a:off x="5261465" y="5049007"/>
            <a:ext cx="4797449" cy="131325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150000"/>
              </a:lnSpc>
              <a:buNone/>
            </a:pPr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  <a:latin typeface="Museo Sans 300" panose="02000000000000000000" pitchFamily="50" charset="0"/>
              </a:rPr>
              <a:t>When I started my journey here I was skeptical about how it would all go, how company environment will be and many such thoughts which used to haunt me. But the on my first day itself I got this vibe that everything will be great. That is </a:t>
            </a:r>
            <a:r>
              <a:rPr lang="en-US" sz="1200" dirty="0" err="1" smtClean="0">
                <a:solidFill>
                  <a:schemeClr val="bg2">
                    <a:lumMod val="50000"/>
                  </a:schemeClr>
                </a:solidFill>
                <a:latin typeface="Museo Sans 300" panose="02000000000000000000" pitchFamily="50" charset="0"/>
              </a:rPr>
              <a:t>omnie's</a:t>
            </a:r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  <a:latin typeface="Museo Sans 300" panose="02000000000000000000" pitchFamily="50" charset="0"/>
              </a:rPr>
              <a:t> vibe.  Omnie welcomes you with open heart. Yes there is discipline which is essential but also this environment where I could be myself is a very rare thing I believe. Making every day special</a:t>
            </a:r>
            <a:r>
              <a:rPr lang="en-US" sz="1200" dirty="0">
                <a:solidFill>
                  <a:schemeClr val="bg2">
                    <a:lumMod val="50000"/>
                  </a:schemeClr>
                </a:solidFill>
                <a:latin typeface="Museo Sans 300" panose="02000000000000000000" pitchFamily="50" charset="0"/>
              </a:rPr>
              <a:t>. </a:t>
            </a:r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  <a:latin typeface="Museo Sans 300" panose="02000000000000000000" pitchFamily="50" charset="0"/>
              </a:rPr>
              <a:t>❤</a:t>
            </a:r>
            <a:endParaRPr lang="en-US" sz="1200" dirty="0">
              <a:solidFill>
                <a:schemeClr val="bg2">
                  <a:lumMod val="50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14" name="Title 4"/>
          <p:cNvSpPr txBox="1">
            <a:spLocks/>
          </p:cNvSpPr>
          <p:nvPr/>
        </p:nvSpPr>
        <p:spPr>
          <a:xfrm>
            <a:off x="5327453" y="4337383"/>
            <a:ext cx="5169098" cy="4548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Magnolia Script" panose="02000503070000020003" pitchFamily="50" charset="0"/>
              </a:rPr>
              <a:t>My Experience with Omnie…</a:t>
            </a:r>
            <a:endParaRPr lang="en-US" sz="2400" dirty="0">
              <a:solidFill>
                <a:schemeClr val="bg2">
                  <a:lumMod val="25000"/>
                </a:schemeClr>
              </a:solidFill>
              <a:latin typeface="Magnolia Script" panose="02000503070000020003" pitchFamily="50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647" y="401270"/>
            <a:ext cx="835747" cy="326986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1107180" y="401274"/>
            <a:ext cx="186877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2019</a:t>
            </a:r>
            <a:r>
              <a:rPr 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 </a:t>
            </a:r>
            <a:r>
              <a:rPr lang="en-US" sz="80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(year of your joining)</a:t>
            </a:r>
          </a:p>
          <a:p>
            <a:endParaRPr lang="en-US" sz="1050" dirty="0"/>
          </a:p>
        </p:txBody>
      </p:sp>
      <p:sp>
        <p:nvSpPr>
          <p:cNvPr id="26" name="Rectangle 25"/>
          <p:cNvSpPr/>
          <p:nvPr/>
        </p:nvSpPr>
        <p:spPr>
          <a:xfrm>
            <a:off x="1107180" y="6386553"/>
            <a:ext cx="232181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2020</a:t>
            </a:r>
            <a:endParaRPr lang="en-US" sz="1050" dirty="0"/>
          </a:p>
        </p:txBody>
      </p:sp>
      <p:sp>
        <p:nvSpPr>
          <p:cNvPr id="28" name="Rectangle 27"/>
          <p:cNvSpPr/>
          <p:nvPr/>
        </p:nvSpPr>
        <p:spPr>
          <a:xfrm>
            <a:off x="3807656" y="1178281"/>
            <a:ext cx="2252322" cy="377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2019 </a:t>
            </a:r>
            <a:r>
              <a:rPr lang="en-US" sz="80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(Any special picture of you – at your workplace)</a:t>
            </a:r>
            <a:endParaRPr lang="en-US" sz="8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336978" y="4862956"/>
            <a:ext cx="301731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SINCE JAN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2019 </a:t>
            </a:r>
            <a:r>
              <a:rPr lang="en-US" sz="80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(Since your Year of joining)</a:t>
            </a:r>
            <a:r>
              <a:rPr lang="en-US" sz="105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 </a:t>
            </a:r>
            <a:endParaRPr lang="en-US" sz="105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170" y="1432197"/>
            <a:ext cx="1925622" cy="258341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472" y="755858"/>
            <a:ext cx="2304893" cy="307319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1344" y="1499131"/>
            <a:ext cx="3425826" cy="22778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472" y="3965949"/>
            <a:ext cx="3009872" cy="220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20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128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Magnolia Script</vt:lpstr>
      <vt:lpstr>Museo Sans 300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Arvind Gupta</dc:creator>
  <cp:lastModifiedBy>Pranav Sharma</cp:lastModifiedBy>
  <cp:revision>22</cp:revision>
  <dcterms:created xsi:type="dcterms:W3CDTF">2020-01-15T07:28:52Z</dcterms:created>
  <dcterms:modified xsi:type="dcterms:W3CDTF">2020-01-16T10:18:18Z</dcterms:modified>
</cp:coreProperties>
</file>