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261465" y="5049007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Museo Sans 300" panose="02000000000000000000" pitchFamily="50" charset="0"/>
              </a:rPr>
              <a:t>When I started my journey here I was skeptical about how it would all go, how company environment will be and many such thoughts which used to haunt me. But the on my first day itself I got this vibe that everything will be great. That is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  <a:latin typeface="Museo Sans 300" panose="02000000000000000000" pitchFamily="50" charset="0"/>
              </a:rPr>
              <a:t>omnie's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Museo Sans 300" panose="02000000000000000000" pitchFamily="50" charset="0"/>
              </a:rPr>
              <a:t> vibe.  Omnie welcomes you with open heart. Yes there is discipline which is essential but also this environment where I could be myself is a very rare thing I believe. Making every day special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Museo Sans 300" panose="02000000000000000000" pitchFamily="50" charset="0"/>
              </a:rPr>
              <a:t>.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  <a:latin typeface="Museo Sans 300" panose="02000000000000000000" pitchFamily="50" charset="0"/>
              </a:rPr>
              <a:t>❤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JAN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your Year of joining)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72" y="755858"/>
            <a:ext cx="2304893" cy="30731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1344" y="1499131"/>
            <a:ext cx="3425826" cy="22778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72" y="3965949"/>
            <a:ext cx="3009872" cy="220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Pranav Sharma</cp:lastModifiedBy>
  <cp:revision>22</cp:revision>
  <dcterms:created xsi:type="dcterms:W3CDTF">2020-01-15T07:28:52Z</dcterms:created>
  <dcterms:modified xsi:type="dcterms:W3CDTF">2020-01-16T10:18:18Z</dcterms:modified>
</cp:coreProperties>
</file>