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2417" y="1532209"/>
            <a:ext cx="1722630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9250" y="728256"/>
            <a:ext cx="2325595" cy="31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3800" y="4373221"/>
            <a:ext cx="3427456" cy="159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050" dirty="0"/>
              <a:t>From last 6 years I am part of Omnie family, where I get good team leaders, team </a:t>
            </a:r>
            <a:r>
              <a:rPr lang="en-US" sz="1050" dirty="0" smtClean="0"/>
              <a:t>and </a:t>
            </a:r>
            <a:r>
              <a:rPr lang="en-US" sz="1050" dirty="0"/>
              <a:t>friends. In this family, no one restricted to enhance their knowledge and every time you got the support of seniors and team members  in every aspect of your life. </a:t>
            </a:r>
            <a:endParaRPr lang="en-US" sz="105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2013</a:t>
            </a:r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2017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(Independence Day Celebration)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September 2013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Ramendra</cp:lastModifiedBy>
  <cp:revision>23</cp:revision>
  <dcterms:created xsi:type="dcterms:W3CDTF">2020-01-15T07:28:52Z</dcterms:created>
  <dcterms:modified xsi:type="dcterms:W3CDTF">2020-01-16T10:00:27Z</dcterms:modified>
</cp:coreProperties>
</file>