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4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5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5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50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09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3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1D8E4-ADAD-452E-ABA4-2DCC5A648FDA}" type="datetimeFigureOut">
              <a:rPr lang="en-US" smtClean="0"/>
              <a:t>01/16/2020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E5C36-A50F-4900-9757-F6FC48BF5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74"/>
            <a:ext cx="12192000" cy="6874574"/>
          </a:xfrm>
          <a:prstGeom prst="rect">
            <a:avLst/>
          </a:prstGeom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1102" y="1532209"/>
            <a:ext cx="3445261" cy="229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93800" y="898691"/>
            <a:ext cx="2436495" cy="275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84586" y="4029074"/>
            <a:ext cx="3045884" cy="228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Placeholder 6"/>
          <p:cNvSpPr txBox="1">
            <a:spLocks/>
          </p:cNvSpPr>
          <p:nvPr/>
        </p:nvSpPr>
        <p:spPr>
          <a:xfrm>
            <a:off x="5327452" y="5168508"/>
            <a:ext cx="4797449" cy="13132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50000"/>
              </a:lnSpc>
              <a:buNone/>
            </a:pPr>
            <a:r>
              <a:rPr lang="en-IN" sz="1200" dirty="0">
                <a:solidFill>
                  <a:srgbClr val="C00000"/>
                </a:solidFill>
                <a:latin typeface="Museo Sans 300" panose="02000000000000000000" pitchFamily="50" charset="0"/>
              </a:rPr>
              <a:t>"I have gained skills and experience that I never imagined."</a:t>
            </a:r>
          </a:p>
          <a:p>
            <a:pPr marL="0" indent="0" fontAlgn="base">
              <a:lnSpc>
                <a:spcPct val="150000"/>
              </a:lnSpc>
              <a:buNone/>
            </a:pPr>
            <a:r>
              <a:rPr lang="en-I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The work environment of the company is very good. I feel proud to be part of the company and good opportunity to showcase talent.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Museo Sans 300" panose="02000000000000000000" pitchFamily="50" charset="0"/>
            </a:endParaRPr>
          </a:p>
        </p:txBody>
      </p:sp>
      <p:sp>
        <p:nvSpPr>
          <p:cNvPr id="14" name="Title 4"/>
          <p:cNvSpPr txBox="1">
            <a:spLocks/>
          </p:cNvSpPr>
          <p:nvPr/>
        </p:nvSpPr>
        <p:spPr>
          <a:xfrm>
            <a:off x="5327453" y="4337383"/>
            <a:ext cx="5169098" cy="4548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Magnolia Script" panose="02000503070000020003" pitchFamily="50" charset="0"/>
              </a:rPr>
              <a:t>My Experience with Omnie…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3647" y="401270"/>
            <a:ext cx="835747" cy="32698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107180" y="401274"/>
            <a:ext cx="18687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2009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(year of your joining)</a:t>
            </a:r>
          </a:p>
          <a:p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1107180" y="6386553"/>
            <a:ext cx="232181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2020</a:t>
            </a:r>
            <a:endParaRPr lang="en-US" sz="1050" dirty="0"/>
          </a:p>
        </p:txBody>
      </p:sp>
      <p:sp>
        <p:nvSpPr>
          <p:cNvPr id="28" name="Rectangle 27"/>
          <p:cNvSpPr/>
          <p:nvPr/>
        </p:nvSpPr>
        <p:spPr>
          <a:xfrm>
            <a:off x="3807656" y="1178281"/>
            <a:ext cx="2252322" cy="377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YEAR 2018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(Any special picture of you – at your workplace)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6978" y="4862956"/>
            <a:ext cx="3017313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useo Sans 300" panose="02000000000000000000" pitchFamily="50" charset="0"/>
              </a:rPr>
              <a:t>SINCE MAY 2009 </a:t>
            </a:r>
            <a:r>
              <a:rPr lang="en-US" sz="80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(Since your Year of joining)</a:t>
            </a:r>
            <a:r>
              <a:rPr lang="en-US" sz="1050" dirty="0">
                <a:solidFill>
                  <a:schemeClr val="accent4">
                    <a:lumMod val="75000"/>
                  </a:schemeClr>
                </a:solidFill>
                <a:latin typeface="Museo Sans 300" panose="02000000000000000000" pitchFamily="50" charset="0"/>
              </a:rPr>
              <a:t> </a:t>
            </a:r>
            <a:endParaRPr lang="en-US" sz="105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70" y="1432197"/>
            <a:ext cx="1925622" cy="258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00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Magnolia Script</vt:lpstr>
      <vt:lpstr>Museo Sans 300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Arvind Gupta</dc:creator>
  <cp:lastModifiedBy>Shirsh rastogi</cp:lastModifiedBy>
  <cp:revision>24</cp:revision>
  <dcterms:created xsi:type="dcterms:W3CDTF">2020-01-15T07:28:52Z</dcterms:created>
  <dcterms:modified xsi:type="dcterms:W3CDTF">2020-01-16T07:06:25Z</dcterms:modified>
</cp:coreProperties>
</file>