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01/16/2020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1102" y="1532209"/>
            <a:ext cx="3445261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3800" y="898691"/>
            <a:ext cx="2436495" cy="275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4586" y="4029074"/>
            <a:ext cx="3045884" cy="228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IN" sz="1200" dirty="0">
                <a:solidFill>
                  <a:srgbClr val="C00000"/>
                </a:solidFill>
                <a:latin typeface="Museo Sans 300" panose="02000000000000000000" pitchFamily="50" charset="0"/>
              </a:rPr>
              <a:t>"I have gained skills and experience that I never imagined."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IN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The work environment of the company is very good. I feel proud to be part of the company and good opportunity to showcase talent.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2009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MAY 2009 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76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Shirsh rastogi</cp:lastModifiedBy>
  <cp:revision>24</cp:revision>
  <dcterms:created xsi:type="dcterms:W3CDTF">2020-01-15T07:28:52Z</dcterms:created>
  <dcterms:modified xsi:type="dcterms:W3CDTF">2020-01-16T07:06:25Z</dcterms:modified>
</cp:coreProperties>
</file>