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 descr="Hand shake after successful deal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81" y="1532209"/>
            <a:ext cx="3446103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artup Business Office Employee Smiling : Stock Phot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3" r="21145"/>
          <a:stretch/>
        </p:blipFill>
        <p:spPr bwMode="auto">
          <a:xfrm>
            <a:off x="1193800" y="728256"/>
            <a:ext cx="2436495" cy="31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ulti-ethnic business team taking a selfie : Stock Pho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4029074"/>
            <a:ext cx="3427456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IN" sz="1050" dirty="0"/>
              <a:t>Great work-life balance. Excellent people to work with. </a:t>
            </a:r>
            <a:r>
              <a:rPr lang="en-IN" sz="1050" dirty="0" smtClean="0"/>
              <a:t>Leadership's </a:t>
            </a:r>
            <a:r>
              <a:rPr lang="en-IN" sz="1050" dirty="0"/>
              <a:t>push for continuous improvement of processes, metrics, bonuses, and new benefits is great.</a:t>
            </a:r>
            <a:endParaRPr lang="en-US" sz="105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2018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NOV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2018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664548"/>
            <a:ext cx="2436495" cy="31469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81" y="1555324"/>
            <a:ext cx="3446103" cy="22737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4031645"/>
            <a:ext cx="3446103" cy="227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Harjot Arora</cp:lastModifiedBy>
  <cp:revision>20</cp:revision>
  <dcterms:created xsi:type="dcterms:W3CDTF">2020-01-15T07:28:52Z</dcterms:created>
  <dcterms:modified xsi:type="dcterms:W3CDTF">2020-01-16T09:12:50Z</dcterms:modified>
</cp:coreProperties>
</file>