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75" cy="7027013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3807656" y="5168508"/>
            <a:ext cx="6317245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been working at OMNIe since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months…OMNIe is the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best place to learn and grow. Professional environment, flexible timings., and a nice workplace for </a:t>
            </a:r>
            <a:r>
              <a:rPr lang="en-US" sz="1600" i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fresher's </a:t>
            </a:r>
            <a:r>
              <a:rPr lang="en-US" sz="1200" i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3938257" y="4337383"/>
            <a:ext cx="6558294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644908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 smtClean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</a:endParaRPr>
          </a:p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of your joining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)                                              YEAR 2019                                                                                                    </a:t>
            </a:r>
            <a:endParaRPr lang="en-US" sz="105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r>
              <a:rPr lang="en-US" sz="1050" dirty="0" smtClean="0"/>
              <a:t>                                                                                                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889836"/>
            <a:ext cx="2299628" cy="3066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67" y="889836"/>
            <a:ext cx="3853402" cy="30616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4043745"/>
            <a:ext cx="2065447" cy="234280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 rot="742035">
            <a:off x="1305798" y="3154886"/>
            <a:ext cx="1265272" cy="72941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March 2019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Magnolia Script</vt:lpstr>
      <vt:lpstr>Museo Sans 300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tushar srivastava</cp:lastModifiedBy>
  <cp:revision>30</cp:revision>
  <dcterms:created xsi:type="dcterms:W3CDTF">2020-01-15T07:28:52Z</dcterms:created>
  <dcterms:modified xsi:type="dcterms:W3CDTF">2020-01-16T09:51:49Z</dcterms:modified>
</cp:coreProperties>
</file>