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3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148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1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56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5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50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0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3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32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9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2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5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55375" cy="7027013"/>
          </a:xfrm>
          <a:prstGeom prst="rect">
            <a:avLst/>
          </a:prstGeom>
        </p:spPr>
      </p:pic>
      <p:sp>
        <p:nvSpPr>
          <p:cNvPr id="13" name="Text Placeholder 6"/>
          <p:cNvSpPr txBox="1">
            <a:spLocks/>
          </p:cNvSpPr>
          <p:nvPr/>
        </p:nvSpPr>
        <p:spPr>
          <a:xfrm>
            <a:off x="3807656" y="5168508"/>
            <a:ext cx="6317245" cy="13132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50000"/>
              </a:lnSpc>
              <a:buNone/>
            </a:pPr>
            <a:r>
              <a:rPr lang="en-US" sz="1600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have been working at OMNIe since </a:t>
            </a:r>
            <a:r>
              <a:rPr lang="en-US" sz="1600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1600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months…OMNIe is the </a:t>
            </a:r>
            <a:r>
              <a:rPr lang="en-US" sz="1600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1600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best place to learn and grow. Professional environment, flexible timings., and a nice workplace for </a:t>
            </a:r>
            <a:r>
              <a:rPr lang="en-US" sz="1600" i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fresher's </a:t>
            </a:r>
            <a:r>
              <a:rPr lang="en-US" sz="1200" i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1200" dirty="0">
              <a:solidFill>
                <a:schemeClr val="accent4">
                  <a:lumMod val="7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14" name="Title 4"/>
          <p:cNvSpPr txBox="1">
            <a:spLocks/>
          </p:cNvSpPr>
          <p:nvPr/>
        </p:nvSpPr>
        <p:spPr>
          <a:xfrm>
            <a:off x="3938257" y="4337383"/>
            <a:ext cx="6558294" cy="4548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Magnolia Script" panose="02000503070000020003" pitchFamily="50" charset="0"/>
              </a:rPr>
              <a:t>My Experience with Omnie…</a:t>
            </a:r>
            <a:endParaRPr lang="en-US" sz="2400" dirty="0">
              <a:solidFill>
                <a:schemeClr val="bg2">
                  <a:lumMod val="25000"/>
                </a:schemeClr>
              </a:solidFill>
              <a:latin typeface="Magnolia Script" panose="02000503070000020003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647" y="401270"/>
            <a:ext cx="835747" cy="326986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107180" y="401274"/>
            <a:ext cx="6449089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050" dirty="0" smtClean="0">
              <a:solidFill>
                <a:schemeClr val="tx1">
                  <a:lumMod val="65000"/>
                  <a:lumOff val="35000"/>
                </a:schemeClr>
              </a:solidFill>
              <a:latin typeface="Museo Sans 300" panose="02000000000000000000" pitchFamily="50" charset="0"/>
            </a:endParaRPr>
          </a:p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2019</a:t>
            </a:r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(year </a:t>
            </a:r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of your joining</a:t>
            </a:r>
            <a:r>
              <a:rPr lang="en-US" sz="105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)                                              YEAR 2019                                                                                                    </a:t>
            </a:r>
            <a:endParaRPr lang="en-US" sz="1050" dirty="0" smtClean="0">
              <a:solidFill>
                <a:schemeClr val="accent4">
                  <a:lumMod val="75000"/>
                </a:schemeClr>
              </a:solidFill>
              <a:latin typeface="Museo Sans 300" panose="02000000000000000000" pitchFamily="50" charset="0"/>
            </a:endParaRPr>
          </a:p>
          <a:p>
            <a:r>
              <a:rPr lang="en-US" sz="1050" dirty="0" smtClean="0"/>
              <a:t>                                                                                                </a:t>
            </a:r>
            <a:endParaRPr lang="en-US" sz="1050" dirty="0"/>
          </a:p>
        </p:txBody>
      </p:sp>
      <p:sp>
        <p:nvSpPr>
          <p:cNvPr id="26" name="Rectangle 25"/>
          <p:cNvSpPr/>
          <p:nvPr/>
        </p:nvSpPr>
        <p:spPr>
          <a:xfrm>
            <a:off x="1107180" y="6386553"/>
            <a:ext cx="232181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2020</a:t>
            </a:r>
            <a:endParaRPr lang="en-US" sz="1050" dirty="0"/>
          </a:p>
        </p:txBody>
      </p:sp>
      <p:sp>
        <p:nvSpPr>
          <p:cNvPr id="28" name="Rectangle 27"/>
          <p:cNvSpPr/>
          <p:nvPr/>
        </p:nvSpPr>
        <p:spPr>
          <a:xfrm>
            <a:off x="3807656" y="1178281"/>
            <a:ext cx="2252322" cy="377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2018 </a:t>
            </a:r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(Any special picture of you – at your workplace)</a:t>
            </a:r>
            <a:endParaRPr lang="en-US" sz="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336978" y="4862956"/>
            <a:ext cx="301731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SINCE JAN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2019</a:t>
            </a:r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(Since </a:t>
            </a:r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your Year of joining)</a:t>
            </a:r>
            <a:r>
              <a:rPr lang="en-US" sz="105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 </a:t>
            </a:r>
            <a:endParaRPr lang="en-US" sz="105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170" y="1432197"/>
            <a:ext cx="1925622" cy="258341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800" y="889836"/>
            <a:ext cx="2299628" cy="306617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2867" y="889836"/>
            <a:ext cx="3853402" cy="306168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800" y="4043745"/>
            <a:ext cx="2065447" cy="2342809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 rot="742035">
            <a:off x="1305798" y="3154886"/>
            <a:ext cx="1265272" cy="72941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4</a:t>
            </a:r>
            <a:r>
              <a:rPr lang="en-US" baseline="30000" dirty="0" smtClean="0">
                <a:solidFill>
                  <a:srgbClr val="FF0000"/>
                </a:solidFill>
              </a:rPr>
              <a:t>th</a:t>
            </a:r>
            <a:r>
              <a:rPr lang="en-US" dirty="0" smtClean="0">
                <a:solidFill>
                  <a:srgbClr val="FF0000"/>
                </a:solidFill>
              </a:rPr>
              <a:t> March 2019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20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72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Magnolia Script</vt:lpstr>
      <vt:lpstr>Museo Sans 300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Arvind Gupta</dc:creator>
  <cp:lastModifiedBy>tushar srivastava</cp:lastModifiedBy>
  <cp:revision>30</cp:revision>
  <dcterms:created xsi:type="dcterms:W3CDTF">2020-01-15T07:28:52Z</dcterms:created>
  <dcterms:modified xsi:type="dcterms:W3CDTF">2020-01-16T09:51:49Z</dcterms:modified>
</cp:coreProperties>
</file>