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734" y="-16574"/>
            <a:ext cx="12192000" cy="6874574"/>
          </a:xfrm>
          <a:prstGeom prst="rect">
            <a:avLst/>
          </a:prstGeom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7452" y="5168508"/>
            <a:ext cx="4797449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Life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bahut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choti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hai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</a:t>
            </a:r>
            <a:r>
              <a:rPr 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dosto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, so go on beyond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your imagination and innovation and never regret anything to do that made you smile.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07180" y="401274"/>
            <a:ext cx="186877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2019</a:t>
            </a:r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807656" y="1178281"/>
            <a:ext cx="225232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2019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MAR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2019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688" y="613417"/>
            <a:ext cx="2520089" cy="33791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247" y="1436080"/>
            <a:ext cx="3581923" cy="23740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688" y="4038634"/>
            <a:ext cx="3431568" cy="234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Pankaj Kumar</cp:lastModifiedBy>
  <cp:revision>22</cp:revision>
  <dcterms:created xsi:type="dcterms:W3CDTF">2020-01-15T07:28:52Z</dcterms:created>
  <dcterms:modified xsi:type="dcterms:W3CDTF">2020-01-16T09:35:41Z</dcterms:modified>
</cp:coreProperties>
</file>