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734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Life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bahut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choti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hai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dosto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, so go on beyond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your imagination and innovation and never regret anything to do that made you smile.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MAR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2019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88" y="613417"/>
            <a:ext cx="2520089" cy="33791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247" y="1436080"/>
            <a:ext cx="3581923" cy="2374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88" y="4038634"/>
            <a:ext cx="3431568" cy="234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Pankaj Kumar</cp:lastModifiedBy>
  <cp:revision>22</cp:revision>
  <dcterms:created xsi:type="dcterms:W3CDTF">2020-01-15T07:28:52Z</dcterms:created>
  <dcterms:modified xsi:type="dcterms:W3CDTF">2020-01-16T09:35:41Z</dcterms:modified>
</cp:coreProperties>
</file>