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082213"/>
            <a:ext cx="5606195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400" b="1" dirty="0">
                <a:latin typeface="Magnolia Script" panose="02000503070000020003" pitchFamily="50" charset="0"/>
                <a:ea typeface="+mj-ea"/>
                <a:cs typeface="+mj-cs"/>
              </a:rPr>
              <a:t>For me, Omnie is a family. Everyone thinks, plans and does best for their family, similarly, </a:t>
            </a:r>
            <a:r>
              <a:rPr lang="en-US" sz="1400" b="1" dirty="0" err="1">
                <a:latin typeface="Magnolia Script" panose="02000503070000020003" pitchFamily="50" charset="0"/>
                <a:ea typeface="+mj-ea"/>
                <a:cs typeface="+mj-cs"/>
              </a:rPr>
              <a:t>i</a:t>
            </a:r>
            <a:r>
              <a:rPr lang="en-US" sz="1400" b="1" dirty="0">
                <a:latin typeface="Magnolia Script" panose="02000503070000020003" pitchFamily="50" charset="0"/>
                <a:ea typeface="+mj-ea"/>
                <a:cs typeface="+mj-cs"/>
              </a:rPr>
              <a:t> think, plan, and try to do best for my company. This feeling was not in the beginning but that feeling came over the time automatically. My best wishes to the company. Cheers!</a:t>
            </a: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35357" y="391492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2010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335357" y="658628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4577381" y="1055659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2010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304" y="1309575"/>
            <a:ext cx="2013268" cy="27009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65" y="695655"/>
            <a:ext cx="3516318" cy="29855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666" y="632518"/>
            <a:ext cx="2455796" cy="370486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423370" y="385445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2012</a:t>
            </a:r>
            <a:endParaRPr lang="en-US" sz="105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7" y="3895613"/>
            <a:ext cx="4010306" cy="267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Sushil kumar</cp:lastModifiedBy>
  <cp:revision>31</cp:revision>
  <dcterms:created xsi:type="dcterms:W3CDTF">2020-01-15T07:28:52Z</dcterms:created>
  <dcterms:modified xsi:type="dcterms:W3CDTF">2020-01-17T09:46:35Z</dcterms:modified>
</cp:coreProperties>
</file>