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22" y="-16574"/>
            <a:ext cx="12192000" cy="6874574"/>
          </a:xfrm>
          <a:prstGeom prst="rect">
            <a:avLst/>
          </a:prstGeom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0800000">
            <a:off x="4019348" y="1532209"/>
            <a:ext cx="3068769" cy="229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3800" y="4029074"/>
            <a:ext cx="3427456" cy="2284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168508"/>
            <a:ext cx="4797449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900" dirty="0" smtClean="0">
                <a:latin typeface="Museo Sans 300" panose="02000000000000000000"/>
              </a:rPr>
              <a:t>Since year 2017 </a:t>
            </a:r>
            <a:r>
              <a:rPr lang="en-US" sz="900" dirty="0">
                <a:latin typeface="Museo Sans 300" panose="02000000000000000000"/>
              </a:rPr>
              <a:t>I am part of Omnie family, where I </a:t>
            </a:r>
            <a:r>
              <a:rPr lang="en-US" sz="900" dirty="0" smtClean="0">
                <a:latin typeface="Museo Sans 300" panose="02000000000000000000"/>
              </a:rPr>
              <a:t>got </a:t>
            </a:r>
            <a:r>
              <a:rPr lang="en-US" sz="900" dirty="0">
                <a:latin typeface="Museo Sans 300" panose="02000000000000000000"/>
              </a:rPr>
              <a:t>good </a:t>
            </a:r>
            <a:r>
              <a:rPr lang="en-US" sz="900" dirty="0" smtClean="0">
                <a:latin typeface="Museo Sans 300" panose="02000000000000000000"/>
              </a:rPr>
              <a:t>work, team members and support from lead(s).</a:t>
            </a:r>
            <a:r>
              <a:rPr lang="en-US" sz="900" dirty="0">
                <a:latin typeface="Museo Sans 300" panose="02000000000000000000"/>
              </a:rPr>
              <a:t> </a:t>
            </a:r>
            <a:r>
              <a:rPr lang="en-US" sz="900" dirty="0" smtClean="0">
                <a:latin typeface="Museo Sans 300" panose="02000000000000000000"/>
              </a:rPr>
              <a:t>Here in Omnie I got many chance to enhance my knowledge, team handling skills and customer interaction. Last few years Omnie bring many new </a:t>
            </a:r>
            <a:r>
              <a:rPr lang="en-US" sz="900" dirty="0">
                <a:latin typeface="Museo Sans 300" panose="02000000000000000000"/>
              </a:rPr>
              <a:t>policies </a:t>
            </a:r>
            <a:r>
              <a:rPr lang="en-US" sz="900" dirty="0" smtClean="0">
                <a:latin typeface="Museo Sans 300" panose="02000000000000000000"/>
              </a:rPr>
              <a:t>in employee benefit.</a:t>
            </a:r>
            <a:r>
              <a:rPr lang="en-US" sz="900" dirty="0">
                <a:latin typeface="Museo Sans 300" panose="02000000000000000000"/>
              </a:rPr>
              <a:t> </a:t>
            </a:r>
            <a:r>
              <a:rPr lang="en-US" sz="900" dirty="0" smtClean="0">
                <a:latin typeface="Museo Sans 300" panose="02000000000000000000"/>
              </a:rPr>
              <a:t>Which feel me good about Omnie.</a:t>
            </a:r>
            <a:endParaRPr lang="en-IN" sz="900" dirty="0">
              <a:latin typeface="Museo Sans 300" panose="0200000000000000000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18687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2017</a:t>
            </a:r>
            <a:endParaRPr lang="en-US" sz="800" dirty="0" smtClean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2019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2018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FAB 2017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00" y="779243"/>
            <a:ext cx="1933144" cy="3213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77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Anil</cp:lastModifiedBy>
  <cp:revision>24</cp:revision>
  <dcterms:created xsi:type="dcterms:W3CDTF">2020-01-15T07:28:52Z</dcterms:created>
  <dcterms:modified xsi:type="dcterms:W3CDTF">2020-01-16T08:34:18Z</dcterms:modified>
</cp:coreProperties>
</file>