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1D8E4-ADAD-452E-ABA4-2DCC5A648FDA}" type="datetimeFigureOut">
              <a:rPr lang="en-US" smtClean="0"/>
              <a:t>1/16/2020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E5C36-A50F-4900-9757-F6FC48BF5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26355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1D8E4-ADAD-452E-ABA4-2DCC5A648FDA}" type="datetimeFigureOut">
              <a:rPr lang="en-US" smtClean="0"/>
              <a:t>1/16/2020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E5C36-A50F-4900-9757-F6FC48BF5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71484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1D8E4-ADAD-452E-ABA4-2DCC5A648FDA}" type="datetimeFigureOut">
              <a:rPr lang="en-US" smtClean="0"/>
              <a:t>1/16/2020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E5C36-A50F-4900-9757-F6FC48BF5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05116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1D8E4-ADAD-452E-ABA4-2DCC5A648FDA}" type="datetimeFigureOut">
              <a:rPr lang="en-US" smtClean="0"/>
              <a:t>1/16/2020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E5C36-A50F-4900-9757-F6FC48BF5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21560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1D8E4-ADAD-452E-ABA4-2DCC5A648FDA}" type="datetimeFigureOut">
              <a:rPr lang="en-US" smtClean="0"/>
              <a:t>1/16/2020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E5C36-A50F-4900-9757-F6FC48BF5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46513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1D8E4-ADAD-452E-ABA4-2DCC5A648FDA}" type="datetimeFigureOut">
              <a:rPr lang="en-US" smtClean="0"/>
              <a:t>1/16/2020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E5C36-A50F-4900-9757-F6FC48BF5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27507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1D8E4-ADAD-452E-ABA4-2DCC5A648FDA}" type="datetimeFigureOut">
              <a:rPr lang="en-US" smtClean="0"/>
              <a:t>1/16/2020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E5C36-A50F-4900-9757-F6FC48BF5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38092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1D8E4-ADAD-452E-ABA4-2DCC5A648FDA}" type="datetimeFigureOut">
              <a:rPr lang="en-US" smtClean="0"/>
              <a:t>1/16/2020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E5C36-A50F-4900-9757-F6FC48BF5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69388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1D8E4-ADAD-452E-ABA4-2DCC5A648FDA}" type="datetimeFigureOut">
              <a:rPr lang="en-US" smtClean="0"/>
              <a:t>1/16/2020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E5C36-A50F-4900-9757-F6FC48BF5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99324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1D8E4-ADAD-452E-ABA4-2DCC5A648FDA}" type="datetimeFigureOut">
              <a:rPr lang="en-US" smtClean="0"/>
              <a:t>1/16/2020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E5C36-A50F-4900-9757-F6FC48BF5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70929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1D8E4-ADAD-452E-ABA4-2DCC5A648FDA}" type="datetimeFigureOut">
              <a:rPr lang="en-US" smtClean="0"/>
              <a:t>1/16/2020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E5C36-A50F-4900-9757-F6FC48BF5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78208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61D8E4-ADAD-452E-ABA4-2DCC5A648FDA}" type="datetimeFigureOut">
              <a:rPr lang="en-US" smtClean="0"/>
              <a:t>1/16/2020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CE5C36-A50F-4900-9757-F6FC48BF5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51504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jp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4361" y="3914573"/>
            <a:ext cx="2650233" cy="2525683"/>
          </a:xfrm>
          <a:prstGeom prst="rect">
            <a:avLst/>
          </a:prstGeom>
        </p:spPr>
      </p:pic>
      <p:sp>
        <p:nvSpPr>
          <p:cNvPr id="13" name="Text Placeholder 6"/>
          <p:cNvSpPr txBox="1">
            <a:spLocks/>
          </p:cNvSpPr>
          <p:nvPr/>
        </p:nvSpPr>
        <p:spPr>
          <a:xfrm>
            <a:off x="5327452" y="5168508"/>
            <a:ext cx="4797449" cy="1313254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base">
              <a:lnSpc>
                <a:spcPct val="150000"/>
              </a:lnSpc>
              <a:buNone/>
            </a:pPr>
            <a:r>
              <a:rPr lang="en-US" sz="1200" dirty="0">
                <a:solidFill>
                  <a:schemeClr val="accent4">
                    <a:lumMod val="75000"/>
                  </a:schemeClr>
                </a:solidFill>
                <a:latin typeface="Museo Sans 300" panose="02000000000000000000" pitchFamily="50" charset="0"/>
              </a:rPr>
              <a:t>I am working since 2016, I got good projects and team. I enjoy good food from Omnie kitchen.</a:t>
            </a:r>
            <a:br>
              <a:rPr lang="en-US" sz="1200" dirty="0">
                <a:solidFill>
                  <a:schemeClr val="accent4">
                    <a:lumMod val="75000"/>
                  </a:schemeClr>
                </a:solidFill>
                <a:latin typeface="Museo Sans 300" panose="02000000000000000000" pitchFamily="50" charset="0"/>
              </a:rPr>
            </a:br>
            <a:r>
              <a:rPr lang="en-US" sz="1200" dirty="0">
                <a:solidFill>
                  <a:schemeClr val="accent4">
                    <a:lumMod val="75000"/>
                  </a:schemeClr>
                </a:solidFill>
                <a:latin typeface="Museo Sans 300" panose="02000000000000000000" pitchFamily="50" charset="0"/>
              </a:rPr>
              <a:t>Thanks to Omnie to provide me good work environment .</a:t>
            </a:r>
          </a:p>
        </p:txBody>
      </p:sp>
      <p:sp>
        <p:nvSpPr>
          <p:cNvPr id="14" name="Title 4"/>
          <p:cNvSpPr txBox="1">
            <a:spLocks/>
          </p:cNvSpPr>
          <p:nvPr/>
        </p:nvSpPr>
        <p:spPr>
          <a:xfrm>
            <a:off x="5327453" y="4337383"/>
            <a:ext cx="5169098" cy="45488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400" dirty="0">
                <a:solidFill>
                  <a:schemeClr val="bg2">
                    <a:lumMod val="25000"/>
                  </a:schemeClr>
                </a:solidFill>
                <a:latin typeface="Magnolia Script" panose="02000503070000020003" pitchFamily="50" charset="0"/>
              </a:rPr>
              <a:t>My Experience with Omnie…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33647" y="401270"/>
            <a:ext cx="835747" cy="326986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1107180" y="401274"/>
            <a:ext cx="1868775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50" dirty="0">
                <a:solidFill>
                  <a:schemeClr val="tx1">
                    <a:lumMod val="65000"/>
                    <a:lumOff val="35000"/>
                  </a:schemeClr>
                </a:solidFill>
                <a:latin typeface="Museo Sans 300" panose="02000000000000000000" pitchFamily="50" charset="0"/>
              </a:rPr>
              <a:t>YEAR 2016</a:t>
            </a:r>
            <a:r>
              <a:rPr lang="en-US" sz="800" dirty="0">
                <a:solidFill>
                  <a:schemeClr val="tx1">
                    <a:lumMod val="65000"/>
                    <a:lumOff val="35000"/>
                  </a:schemeClr>
                </a:solidFill>
                <a:latin typeface="Museo Sans 300" panose="02000000000000000000" pitchFamily="50" charset="0"/>
              </a:rPr>
              <a:t> </a:t>
            </a:r>
            <a:r>
              <a:rPr lang="en-US" sz="800" dirty="0">
                <a:solidFill>
                  <a:schemeClr val="accent4">
                    <a:lumMod val="75000"/>
                  </a:schemeClr>
                </a:solidFill>
                <a:latin typeface="Museo Sans 300" panose="02000000000000000000" pitchFamily="50" charset="0"/>
              </a:rPr>
              <a:t>(year of your joining)</a:t>
            </a:r>
          </a:p>
          <a:p>
            <a:endParaRPr lang="en-US" sz="1050" dirty="0"/>
          </a:p>
        </p:txBody>
      </p:sp>
      <p:sp>
        <p:nvSpPr>
          <p:cNvPr id="26" name="Rectangle 25"/>
          <p:cNvSpPr/>
          <p:nvPr/>
        </p:nvSpPr>
        <p:spPr>
          <a:xfrm>
            <a:off x="1107180" y="6386553"/>
            <a:ext cx="2321819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50" dirty="0">
                <a:solidFill>
                  <a:schemeClr val="tx1">
                    <a:lumMod val="65000"/>
                    <a:lumOff val="35000"/>
                  </a:schemeClr>
                </a:solidFill>
                <a:latin typeface="Museo Sans 300" panose="02000000000000000000" pitchFamily="50" charset="0"/>
              </a:rPr>
              <a:t>YEAR 2020</a:t>
            </a:r>
            <a:endParaRPr lang="en-US" sz="1050" dirty="0"/>
          </a:p>
        </p:txBody>
      </p:sp>
      <p:sp>
        <p:nvSpPr>
          <p:cNvPr id="28" name="Rectangle 27"/>
          <p:cNvSpPr/>
          <p:nvPr/>
        </p:nvSpPr>
        <p:spPr>
          <a:xfrm>
            <a:off x="3807656" y="1178281"/>
            <a:ext cx="2252322" cy="3770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50" dirty="0">
                <a:solidFill>
                  <a:schemeClr val="tx1">
                    <a:lumMod val="65000"/>
                    <a:lumOff val="35000"/>
                  </a:schemeClr>
                </a:solidFill>
                <a:latin typeface="Museo Sans 300" panose="02000000000000000000" pitchFamily="50" charset="0"/>
              </a:rPr>
              <a:t>YEAR 2018 </a:t>
            </a:r>
            <a:r>
              <a:rPr lang="en-US" sz="800" dirty="0">
                <a:solidFill>
                  <a:schemeClr val="accent4">
                    <a:lumMod val="75000"/>
                  </a:schemeClr>
                </a:solidFill>
                <a:latin typeface="Museo Sans 300" panose="02000000000000000000" pitchFamily="50" charset="0"/>
              </a:rPr>
              <a:t>(Any special picture of you – at your workplace)</a:t>
            </a:r>
            <a:endParaRPr lang="en-US" sz="800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5336978" y="4862956"/>
            <a:ext cx="3017313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50" dirty="0">
                <a:solidFill>
                  <a:schemeClr val="tx1">
                    <a:lumMod val="65000"/>
                    <a:lumOff val="35000"/>
                  </a:schemeClr>
                </a:solidFill>
                <a:latin typeface="Museo Sans 300" panose="02000000000000000000" pitchFamily="50" charset="0"/>
              </a:rPr>
              <a:t>SINCE AUG 2016 </a:t>
            </a:r>
            <a:r>
              <a:rPr lang="en-US" sz="800" dirty="0">
                <a:solidFill>
                  <a:schemeClr val="accent4">
                    <a:lumMod val="75000"/>
                  </a:schemeClr>
                </a:solidFill>
                <a:latin typeface="Museo Sans 300" panose="02000000000000000000" pitchFamily="50" charset="0"/>
              </a:rPr>
              <a:t>(Since your Year of joining)</a:t>
            </a:r>
            <a:r>
              <a:rPr lang="en-US" sz="1050" dirty="0">
                <a:solidFill>
                  <a:schemeClr val="accent4">
                    <a:lumMod val="75000"/>
                  </a:schemeClr>
                </a:solidFill>
                <a:latin typeface="Museo Sans 300" panose="02000000000000000000" pitchFamily="50" charset="0"/>
              </a:rPr>
              <a:t> </a:t>
            </a:r>
            <a:endParaRPr lang="en-US" sz="1050" dirty="0">
              <a:solidFill>
                <a:schemeClr val="accent4">
                  <a:lumMod val="75000"/>
                </a:schemeClr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77170" y="1432197"/>
            <a:ext cx="1925622" cy="258341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A1A5AAB2-75F7-4FDC-A841-0E313DD1BCA4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89819" y="1512917"/>
            <a:ext cx="4051883" cy="2525683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57793244-8896-4398-888C-B0F935ED73AE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83965" y="852039"/>
            <a:ext cx="2620629" cy="30272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42006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167</TotalTime>
  <Words>59</Words>
  <Application>Microsoft Office PowerPoint</Application>
  <PresentationFormat>Widescreen</PresentationFormat>
  <Paragraphs>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Magnolia Script</vt:lpstr>
      <vt:lpstr>Museo Sans 300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Arvind Gupta</dc:creator>
  <cp:lastModifiedBy>Vivek Pandey</cp:lastModifiedBy>
  <cp:revision>22</cp:revision>
  <dcterms:created xsi:type="dcterms:W3CDTF">2020-01-15T07:28:52Z</dcterms:created>
  <dcterms:modified xsi:type="dcterms:W3CDTF">2020-01-16T08:49:36Z</dcterms:modified>
</cp:coreProperties>
</file>