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61" y="3914573"/>
            <a:ext cx="2650233" cy="2525683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I am working since 2016, I got good projects and team. I enjoy good food from Omnie kitchen.</a:t>
            </a:r>
            <a:br>
              <a:rPr lang="en-US" sz="120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</a:b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Thanks to Omnie to provide me good work environment .</a:t>
            </a: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2016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2018 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AUG 2016 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A5AAB2-75F7-4FDC-A841-0E313DD1BC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819" y="1512917"/>
            <a:ext cx="4051883" cy="25256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793244-8896-4398-888C-B0F935ED73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965" y="852039"/>
            <a:ext cx="2620629" cy="302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Vivek Pandey</cp:lastModifiedBy>
  <cp:revision>22</cp:revision>
  <dcterms:created xsi:type="dcterms:W3CDTF">2020-01-15T07:28:52Z</dcterms:created>
  <dcterms:modified xsi:type="dcterms:W3CDTF">2020-01-16T08:49:36Z</dcterms:modified>
</cp:coreProperties>
</file>