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574"/>
            <a:ext cx="12192000" cy="6874574"/>
          </a:xfrm>
          <a:prstGeom prst="rect">
            <a:avLst/>
          </a:prstGeom>
        </p:spPr>
      </p:pic>
      <p:pic>
        <p:nvPicPr>
          <p:cNvPr id="1040" name="Picture 16" descr="Hand shake after successful deal : Stock Phot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681" y="1532209"/>
            <a:ext cx="3446103" cy="229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tartup Business Office Employee Smiling : Stock Photo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83" r="21145"/>
          <a:stretch/>
        </p:blipFill>
        <p:spPr bwMode="auto">
          <a:xfrm>
            <a:off x="1193800" y="728256"/>
            <a:ext cx="2436495" cy="310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98136" y="4029074"/>
            <a:ext cx="2018783" cy="228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7452" y="5168508"/>
            <a:ext cx="4797449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My experience at this company is very good, and get to work with some great people.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07180" y="401274"/>
            <a:ext cx="186877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2014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(year of your joining)</a:t>
            </a:r>
          </a:p>
          <a:p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807656" y="1178281"/>
            <a:ext cx="2252322" cy="37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2018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(Any special picture of you – at your workplace)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NOV 2019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(Since your Year of joining)</a:t>
            </a:r>
            <a:r>
              <a:rPr lang="en-US" sz="105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56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Sudhanshu jha</cp:lastModifiedBy>
  <cp:revision>19</cp:revision>
  <dcterms:created xsi:type="dcterms:W3CDTF">2020-01-15T07:28:52Z</dcterms:created>
  <dcterms:modified xsi:type="dcterms:W3CDTF">2020-01-16T07:31:00Z</dcterms:modified>
</cp:coreProperties>
</file>