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40" name="Picture 16" descr="Hand shake after successful deal : Stock Pho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81" y="1532209"/>
            <a:ext cx="3446103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tartup Business Office Employee Smiling : Stock Phot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3" r="21145"/>
          <a:stretch/>
        </p:blipFill>
        <p:spPr bwMode="auto">
          <a:xfrm>
            <a:off x="1193800" y="728256"/>
            <a:ext cx="2436495" cy="310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8136" y="4029074"/>
            <a:ext cx="2018783" cy="228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My experience at this company is very good, and get to work with some great people.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2014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2018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NOV 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Sudhanshu jha</cp:lastModifiedBy>
  <cp:revision>19</cp:revision>
  <dcterms:created xsi:type="dcterms:W3CDTF">2020-01-15T07:28:52Z</dcterms:created>
  <dcterms:modified xsi:type="dcterms:W3CDTF">2020-01-16T07:31:00Z</dcterms:modified>
</cp:coreProperties>
</file>