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4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1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5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5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574"/>
            <a:ext cx="12192000" cy="6874574"/>
          </a:xfrm>
          <a:prstGeom prst="rect">
            <a:avLst/>
          </a:prstGeom>
        </p:spPr>
      </p:pic>
      <p:sp>
        <p:nvSpPr>
          <p:cNvPr id="13" name="Text Placeholder 6"/>
          <p:cNvSpPr txBox="1">
            <a:spLocks/>
          </p:cNvSpPr>
          <p:nvPr/>
        </p:nvSpPr>
        <p:spPr>
          <a:xfrm>
            <a:off x="5327452" y="5168508"/>
            <a:ext cx="4797449" cy="13132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Magnolia Script" panose="02000503070000020003"/>
              </a:rPr>
              <a:t>Being an employee of Omnie Solutions since last 5 years, I have had all kind of experiences and opportunity to work vividly and scope of required growth are the points that I appreciate the most.</a:t>
            </a:r>
            <a:endParaRPr lang="en-US" sz="1200" dirty="0">
              <a:solidFill>
                <a:schemeClr val="accent4">
                  <a:lumMod val="75000"/>
                </a:schemeClr>
              </a:solidFill>
              <a:latin typeface="Magnolia Script" panose="02000503070000020003"/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5327453" y="4337383"/>
            <a:ext cx="5169098" cy="454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Magnolia Script" panose="02000503070000020003" pitchFamily="50" charset="0"/>
              </a:rPr>
              <a:t>My Experience with Omnie…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Magnolia Script" panose="02000503070000020003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647" y="401270"/>
            <a:ext cx="835747" cy="32698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107180" y="401274"/>
            <a:ext cx="1868775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2014</a:t>
            </a:r>
            <a:endParaRPr lang="en-US" sz="1050" dirty="0"/>
          </a:p>
        </p:txBody>
      </p:sp>
      <p:sp>
        <p:nvSpPr>
          <p:cNvPr id="26" name="Rectangle 25"/>
          <p:cNvSpPr/>
          <p:nvPr/>
        </p:nvSpPr>
        <p:spPr>
          <a:xfrm>
            <a:off x="1107180" y="6386553"/>
            <a:ext cx="23218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2019</a:t>
            </a:r>
            <a:endParaRPr lang="en-US" sz="1050" dirty="0"/>
          </a:p>
        </p:txBody>
      </p:sp>
      <p:sp>
        <p:nvSpPr>
          <p:cNvPr id="28" name="Rectangle 27"/>
          <p:cNvSpPr/>
          <p:nvPr/>
        </p:nvSpPr>
        <p:spPr>
          <a:xfrm>
            <a:off x="3807656" y="1178281"/>
            <a:ext cx="225232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2018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36978" y="4862956"/>
            <a:ext cx="301731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SINCE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Nov 2014</a:t>
            </a:r>
            <a:endParaRPr lang="en-US" sz="105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70" y="1432197"/>
            <a:ext cx="1925622" cy="258341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57" y="655190"/>
            <a:ext cx="3472770" cy="260457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8234" y="1431337"/>
            <a:ext cx="3366228" cy="25246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856" y="3923348"/>
            <a:ext cx="3251799" cy="2438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51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Magnolia Script</vt:lpstr>
      <vt:lpstr>Museo Sans 300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 Gupta</dc:creator>
  <cp:lastModifiedBy>Feroz Ahmed</cp:lastModifiedBy>
  <cp:revision>21</cp:revision>
  <dcterms:created xsi:type="dcterms:W3CDTF">2020-01-15T07:28:52Z</dcterms:created>
  <dcterms:modified xsi:type="dcterms:W3CDTF">2020-01-16T07:50:46Z</dcterms:modified>
</cp:coreProperties>
</file>