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Magnolia Script" panose="02000503070000020003"/>
              </a:rPr>
              <a:t>Being an employee of Omnie Solutions since last 5 years, I have had all kind of experiences and opportunity to work vividly and scope of required growth are the points that I appreciate the most.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agnolia Script" panose="02000503070000020003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2014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2018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Nov 2014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7" y="655190"/>
            <a:ext cx="3472770" cy="26045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34" y="1431337"/>
            <a:ext cx="3366228" cy="25246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56" y="3923348"/>
            <a:ext cx="3251799" cy="243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Feroz Ahmed</cp:lastModifiedBy>
  <cp:revision>21</cp:revision>
  <dcterms:created xsi:type="dcterms:W3CDTF">2020-01-15T07:28:52Z</dcterms:created>
  <dcterms:modified xsi:type="dcterms:W3CDTF">2020-01-16T07:50:46Z</dcterms:modified>
</cp:coreProperties>
</file>