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574"/>
            <a:ext cx="12192000" cy="6874574"/>
          </a:xfrm>
          <a:prstGeom prst="rect">
            <a:avLst/>
          </a:prstGeom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30681" y="1533524"/>
            <a:ext cx="3446103" cy="2294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249250" y="728256"/>
            <a:ext cx="2325595" cy="3100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244924" y="3837463"/>
            <a:ext cx="2015430" cy="2558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7452" y="5168508"/>
            <a:ext cx="4797449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After working for a span of 4 years with </a:t>
            </a:r>
            <a:r>
              <a:rPr lang="en-US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Omnie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Solutions. It was wonderful time working here filled with great memories to cherish. I have learnt a lot from here as personal growth as well as professional growth.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07180" y="401274"/>
            <a:ext cx="1868775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2016</a:t>
            </a:r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2019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807656" y="1178281"/>
            <a:ext cx="225232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2018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JAN 2016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55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SANDEEP UPRETI</cp:lastModifiedBy>
  <cp:revision>21</cp:revision>
  <dcterms:created xsi:type="dcterms:W3CDTF">2020-01-15T07:28:52Z</dcterms:created>
  <dcterms:modified xsi:type="dcterms:W3CDTF">2020-01-16T07:44:55Z</dcterms:modified>
</cp:coreProperties>
</file>