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1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22" y="-19799"/>
            <a:ext cx="12192000" cy="6874574"/>
          </a:xfrm>
          <a:prstGeom prst="rect">
            <a:avLst/>
          </a:prstGeom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1102" y="1532209"/>
            <a:ext cx="3445261" cy="2296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93800" y="1532209"/>
            <a:ext cx="2436495" cy="1734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94219" y="4029074"/>
            <a:ext cx="3426619" cy="228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Placeholder 6"/>
          <p:cNvSpPr txBox="1">
            <a:spLocks/>
          </p:cNvSpPr>
          <p:nvPr/>
        </p:nvSpPr>
        <p:spPr>
          <a:xfrm>
            <a:off x="5327452" y="5168508"/>
            <a:ext cx="4797449" cy="13132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I love the phrase ” Don’t Count the Days Make the Days Count ” and the creating of happiness culture in the workplace should become a great adventure for all who is in pursuit of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happiness.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I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constantly find here a new ways to better encourage, lead, and motivate the team.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5327453" y="4337383"/>
            <a:ext cx="5169098" cy="454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Magnolia Script" panose="02000503070000020003" pitchFamily="50" charset="0"/>
              </a:rPr>
              <a:t>My Experience with Omnie…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Magnolia Script" panose="02000503070000020003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647" y="401270"/>
            <a:ext cx="835747" cy="3269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019495" y="993600"/>
            <a:ext cx="1868775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2015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(year of your joining)</a:t>
            </a:r>
          </a:p>
          <a:p>
            <a:endParaRPr lang="en-US" sz="1050" dirty="0"/>
          </a:p>
        </p:txBody>
      </p:sp>
      <p:sp>
        <p:nvSpPr>
          <p:cNvPr id="26" name="Rectangle 25"/>
          <p:cNvSpPr/>
          <p:nvPr/>
        </p:nvSpPr>
        <p:spPr>
          <a:xfrm>
            <a:off x="1107180" y="6386553"/>
            <a:ext cx="23218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2020</a:t>
            </a:r>
            <a:endParaRPr lang="en-US" sz="1050" dirty="0"/>
          </a:p>
        </p:txBody>
      </p:sp>
      <p:sp>
        <p:nvSpPr>
          <p:cNvPr id="28" name="Rectangle 27"/>
          <p:cNvSpPr/>
          <p:nvPr/>
        </p:nvSpPr>
        <p:spPr>
          <a:xfrm>
            <a:off x="3807656" y="1178281"/>
            <a:ext cx="2252322" cy="377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2018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(Any special picture of you – at your workplace)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6978" y="4862956"/>
            <a:ext cx="30173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SINCE JAN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2015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(Since your Year of joining)</a:t>
            </a:r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 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70" y="1432197"/>
            <a:ext cx="1925622" cy="258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93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Magnolia Script</vt:lpstr>
      <vt:lpstr>Museo Sans 300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 Gupta</dc:creator>
  <cp:lastModifiedBy>yogesh rajput</cp:lastModifiedBy>
  <cp:revision>20</cp:revision>
  <dcterms:created xsi:type="dcterms:W3CDTF">2020-01-15T07:28:52Z</dcterms:created>
  <dcterms:modified xsi:type="dcterms:W3CDTF">2020-01-16T08:52:20Z</dcterms:modified>
</cp:coreProperties>
</file>