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22" y="-19799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1102" y="1532209"/>
            <a:ext cx="3445261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1532209"/>
            <a:ext cx="2436495" cy="173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4219" y="4029074"/>
            <a:ext cx="3426619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love the phrase ” Don’t Count the Days Make the Days Count ” and the creating of happiness culture in the workplace should become a great adventure for all who is in pursuit of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happiness.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constantly find here a new ways to better encourage, lead, and motivate the team.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019495" y="993600"/>
            <a:ext cx="1868775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2015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2015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yogesh rajput</cp:lastModifiedBy>
  <cp:revision>20</cp:revision>
  <dcterms:created xsi:type="dcterms:W3CDTF">2020-01-15T07:28:52Z</dcterms:created>
  <dcterms:modified xsi:type="dcterms:W3CDTF">2020-01-16T08:52:20Z</dcterms:modified>
</cp:coreProperties>
</file>