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3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48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1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5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5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50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0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3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3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9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2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5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574"/>
            <a:ext cx="12192000" cy="6874574"/>
          </a:xfrm>
          <a:prstGeom prst="rect">
            <a:avLst/>
          </a:prstGeom>
        </p:spPr>
      </p:pic>
      <p:sp>
        <p:nvSpPr>
          <p:cNvPr id="13" name="Text Placeholder 6"/>
          <p:cNvSpPr txBox="1">
            <a:spLocks/>
          </p:cNvSpPr>
          <p:nvPr/>
        </p:nvSpPr>
        <p:spPr>
          <a:xfrm>
            <a:off x="5327452" y="5168508"/>
            <a:ext cx="4797449" cy="13132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50000"/>
              </a:lnSpc>
              <a:buNone/>
            </a:pP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Excellent , more than Expectations, Supportive &amp; flexible Working Environment , Good  Team Work , Friendly Hr Policies, we feel like great Indian  family , I can say – “</a:t>
            </a:r>
            <a:r>
              <a:rPr lang="en-US" sz="1200" dirty="0" err="1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Saare</a:t>
            </a: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 </a:t>
            </a:r>
            <a:r>
              <a:rPr lang="en-US" sz="1200" dirty="0" err="1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Jhaan</a:t>
            </a: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 Se </a:t>
            </a:r>
            <a:r>
              <a:rPr lang="en-US" sz="1200" dirty="0" err="1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Acchi</a:t>
            </a: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 OMNIE  </a:t>
            </a:r>
            <a:r>
              <a:rPr lang="en-US" sz="1200" dirty="0" err="1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Hamari</a:t>
            </a: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”</a:t>
            </a:r>
            <a:endParaRPr lang="en-US" sz="1200" dirty="0">
              <a:solidFill>
                <a:schemeClr val="accent4">
                  <a:lumMod val="7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14" name="Title 4"/>
          <p:cNvSpPr txBox="1">
            <a:spLocks/>
          </p:cNvSpPr>
          <p:nvPr/>
        </p:nvSpPr>
        <p:spPr>
          <a:xfrm>
            <a:off x="5327453" y="4337383"/>
            <a:ext cx="5169098" cy="4548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Magnolia Script" panose="02000503070000020003" pitchFamily="50" charset="0"/>
              </a:rPr>
              <a:t>My Experience with Omnie…</a:t>
            </a:r>
            <a:endParaRPr lang="en-US" sz="2400" dirty="0">
              <a:solidFill>
                <a:schemeClr val="bg2">
                  <a:lumMod val="25000"/>
                </a:schemeClr>
              </a:solidFill>
              <a:latin typeface="Magnolia Script" panose="02000503070000020003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647" y="401270"/>
            <a:ext cx="835747" cy="326986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107180" y="401274"/>
            <a:ext cx="186877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2016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 </a:t>
            </a:r>
            <a:r>
              <a:rPr lang="en-US" sz="8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(year of your joining)</a:t>
            </a:r>
          </a:p>
          <a:p>
            <a:endParaRPr lang="en-US" sz="1050" dirty="0"/>
          </a:p>
        </p:txBody>
      </p:sp>
      <p:sp>
        <p:nvSpPr>
          <p:cNvPr id="26" name="Rectangle 25"/>
          <p:cNvSpPr/>
          <p:nvPr/>
        </p:nvSpPr>
        <p:spPr>
          <a:xfrm>
            <a:off x="1107180" y="6386553"/>
            <a:ext cx="232181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2020</a:t>
            </a:r>
            <a:endParaRPr lang="en-US" sz="1050" dirty="0"/>
          </a:p>
        </p:txBody>
      </p:sp>
      <p:sp>
        <p:nvSpPr>
          <p:cNvPr id="28" name="Rectangle 27"/>
          <p:cNvSpPr/>
          <p:nvPr/>
        </p:nvSpPr>
        <p:spPr>
          <a:xfrm>
            <a:off x="3807656" y="1178281"/>
            <a:ext cx="2252322" cy="377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2019 </a:t>
            </a:r>
            <a:r>
              <a:rPr lang="en-US" sz="8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(Any special picture of you – at your workplace)</a:t>
            </a:r>
            <a:endParaRPr lang="en-US" sz="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36978" y="4862956"/>
            <a:ext cx="301731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SINCE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NOV </a:t>
            </a:r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2016 </a:t>
            </a:r>
            <a:r>
              <a:rPr lang="en-US" sz="80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(Since your Year of joining)</a:t>
            </a:r>
            <a:r>
              <a:rPr lang="en-US" sz="105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 </a:t>
            </a:r>
            <a:endParaRPr lang="en-US" sz="105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170" y="1432197"/>
            <a:ext cx="1925622" cy="258341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536" y="728256"/>
            <a:ext cx="2281145" cy="3041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457" y="1515672"/>
            <a:ext cx="1338874" cy="23802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68" y="3916402"/>
            <a:ext cx="3338948" cy="2504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20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77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Magnolia Script</vt:lpstr>
      <vt:lpstr>Museo Sans 300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Arvind Gupta</dc:creator>
  <cp:lastModifiedBy>Amit Kumar Tripathi</cp:lastModifiedBy>
  <cp:revision>27</cp:revision>
  <dcterms:created xsi:type="dcterms:W3CDTF">2020-01-15T07:28:52Z</dcterms:created>
  <dcterms:modified xsi:type="dcterms:W3CDTF">2020-01-16T10:52:38Z</dcterms:modified>
</cp:coreProperties>
</file>