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Excellent , more than Expectations, Supportive &amp; flexible Working Environment , Good  Team Work , Friendly Hr Policies, we feel like great Indian  family , I can say – “</a:t>
            </a:r>
            <a:r>
              <a:rPr lang="en-US" sz="1200" dirty="0" err="1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Saare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1200" dirty="0" err="1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Jhaan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Se </a:t>
            </a:r>
            <a:r>
              <a:rPr lang="en-US" sz="1200" dirty="0" err="1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Acchi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OMNIE  </a:t>
            </a:r>
            <a:r>
              <a:rPr lang="en-US" sz="1200" dirty="0" err="1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Hamari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”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2016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NOV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2016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your Year of joining)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536" y="728256"/>
            <a:ext cx="2281145" cy="3041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457" y="1515672"/>
            <a:ext cx="1338874" cy="23802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68" y="3916402"/>
            <a:ext cx="3338948" cy="250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77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Amit Kumar Tripathi</cp:lastModifiedBy>
  <cp:revision>27</cp:revision>
  <dcterms:created xsi:type="dcterms:W3CDTF">2020-01-15T07:28:52Z</dcterms:created>
  <dcterms:modified xsi:type="dcterms:W3CDTF">2020-01-16T10:52:38Z</dcterms:modified>
</cp:coreProperties>
</file>