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D8E4-ADAD-452E-ABA4-2DCC5A648FDA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5C36-A50F-4900-9757-F6FC48BF5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635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D8E4-ADAD-452E-ABA4-2DCC5A648FDA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5C36-A50F-4900-9757-F6FC48BF5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148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D8E4-ADAD-452E-ABA4-2DCC5A648FDA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5C36-A50F-4900-9757-F6FC48BF5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511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D8E4-ADAD-452E-ABA4-2DCC5A648FDA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5C36-A50F-4900-9757-F6FC48BF5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56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D8E4-ADAD-452E-ABA4-2DCC5A648FDA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5C36-A50F-4900-9757-F6FC48BF5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651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D8E4-ADAD-452E-ABA4-2DCC5A648FDA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5C36-A50F-4900-9757-F6FC48BF5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50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D8E4-ADAD-452E-ABA4-2DCC5A648FDA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5C36-A50F-4900-9757-F6FC48BF5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09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D8E4-ADAD-452E-ABA4-2DCC5A648FDA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5C36-A50F-4900-9757-F6FC48BF5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38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D8E4-ADAD-452E-ABA4-2DCC5A648FDA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5C36-A50F-4900-9757-F6FC48BF5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32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D8E4-ADAD-452E-ABA4-2DCC5A648FDA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5C36-A50F-4900-9757-F6FC48BF5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92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D8E4-ADAD-452E-ABA4-2DCC5A648FDA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5C36-A50F-4900-9757-F6FC48BF5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820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1D8E4-ADAD-452E-ABA4-2DCC5A648FDA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E5C36-A50F-4900-9757-F6FC48BF5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50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 txBox="1">
            <a:spLocks/>
          </p:cNvSpPr>
          <p:nvPr/>
        </p:nvSpPr>
        <p:spPr>
          <a:xfrm>
            <a:off x="5327452" y="5168508"/>
            <a:ext cx="4797449" cy="16894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50000"/>
              </a:lnSpc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useo Sans 300" panose="02000000000000000000" pitchFamily="50" charset="0"/>
              </a:rPr>
              <a:t>I joined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Museo Sans 300" panose="02000000000000000000" pitchFamily="50" charset="0"/>
              </a:rPr>
              <a:t>Omnie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useo Sans 300" panose="02000000000000000000" pitchFamily="50" charset="0"/>
              </a:rPr>
              <a:t> family as a trainee in 2016 and got chance to work with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Museo Sans 300" panose="02000000000000000000" pitchFamily="50" charset="0"/>
              </a:rPr>
              <a:t>Omnie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useo Sans 300" panose="02000000000000000000" pitchFamily="50" charset="0"/>
              </a:rPr>
              <a:t> family as an associate software developer. our first workspace celebrations occurred on J</a:t>
            </a: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  <a:latin typeface="Museo Sans 300" panose="02000000000000000000" pitchFamily="50" charset="0"/>
              </a:rPr>
              <a:t>an-2017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useo Sans 300" panose="02000000000000000000" pitchFamily="50" charset="0"/>
              </a:rPr>
              <a:t>, This special day we all knew as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Museo Sans 300" panose="02000000000000000000" pitchFamily="50" charset="0"/>
              </a:rPr>
              <a:t>Omnie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useo Sans 300" panose="02000000000000000000" pitchFamily="50" charset="0"/>
              </a:rPr>
              <a:t>  anniversary, after </a:t>
            </a: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  <a:latin typeface="Museo Sans 300" panose="02000000000000000000" pitchFamily="50" charset="0"/>
              </a:rPr>
              <a:t>this. I 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useo Sans 300" panose="02000000000000000000" pitchFamily="50" charset="0"/>
              </a:rPr>
              <a:t>got many chance to enjoy with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Museo Sans 300" panose="02000000000000000000" pitchFamily="50" charset="0"/>
              </a:rPr>
              <a:t>Omnie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useo Sans 300" panose="02000000000000000000" pitchFamily="50" charset="0"/>
              </a:rPr>
              <a:t> family. My experience with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Museo Sans 300" panose="02000000000000000000" pitchFamily="50" charset="0"/>
              </a:rPr>
              <a:t>Omnie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useo Sans 300" panose="02000000000000000000" pitchFamily="50" charset="0"/>
              </a:rPr>
              <a:t> are awesome. Some Special: working environment are very Good. I learn many things by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Museo Sans 300" panose="02000000000000000000" pitchFamily="50" charset="0"/>
              </a:rPr>
              <a:t>Omnie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useo Sans 300" panose="02000000000000000000" pitchFamily="50" charset="0"/>
              </a:rPr>
              <a:t>, and our team member.</a:t>
            </a:r>
            <a:endParaRPr lang="en-US" sz="1200" dirty="0">
              <a:solidFill>
                <a:schemeClr val="bg2">
                  <a:lumMod val="50000"/>
                </a:schemeClr>
              </a:solidFill>
              <a:latin typeface="Museo Sans 300" panose="02000000000000000000" pitchFamily="50" charset="0"/>
            </a:endParaRPr>
          </a:p>
        </p:txBody>
      </p:sp>
      <p:sp>
        <p:nvSpPr>
          <p:cNvPr id="14" name="Title 4"/>
          <p:cNvSpPr txBox="1">
            <a:spLocks/>
          </p:cNvSpPr>
          <p:nvPr/>
        </p:nvSpPr>
        <p:spPr>
          <a:xfrm>
            <a:off x="5327453" y="4337383"/>
            <a:ext cx="5169098" cy="4548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Magnolia Script" panose="02000503070000020003" pitchFamily="50" charset="0"/>
              </a:rPr>
              <a:t>My Experience with Omnie…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Magnolia Script" panose="02000503070000020003" pitchFamily="50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647" y="401270"/>
            <a:ext cx="835747" cy="32698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107180" y="401274"/>
            <a:ext cx="186877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Sans 300" panose="02000000000000000000" pitchFamily="50" charset="0"/>
              </a:rPr>
              <a:t>YEAR </a:t>
            </a:r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Sans 300" panose="02000000000000000000" pitchFamily="50" charset="0"/>
              </a:rPr>
              <a:t>2017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Museo Sans 300" panose="02000000000000000000" pitchFamily="50" charset="0"/>
              </a:rPr>
              <a:t> </a:t>
            </a:r>
            <a:r>
              <a:rPr lang="en-US" sz="10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Sans 300" panose="02000000000000000000" pitchFamily="50" charset="0"/>
              </a:rPr>
              <a:t>Joing</a:t>
            </a:r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Sans 300" panose="02000000000000000000" pitchFamily="50" charset="0"/>
              </a:rPr>
              <a:t> Year</a:t>
            </a:r>
            <a:endParaRPr lang="en-US" sz="1050" dirty="0" smtClean="0">
              <a:solidFill>
                <a:schemeClr val="accent4">
                  <a:lumMod val="75000"/>
                </a:schemeClr>
              </a:solidFill>
              <a:latin typeface="Museo Sans 300" panose="02000000000000000000" pitchFamily="50" charset="0"/>
            </a:endParaRPr>
          </a:p>
          <a:p>
            <a:endParaRPr lang="en-US" sz="1050" dirty="0"/>
          </a:p>
        </p:txBody>
      </p:sp>
      <p:sp>
        <p:nvSpPr>
          <p:cNvPr id="26" name="Rectangle 25"/>
          <p:cNvSpPr/>
          <p:nvPr/>
        </p:nvSpPr>
        <p:spPr>
          <a:xfrm>
            <a:off x="1107180" y="6386553"/>
            <a:ext cx="232181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Sans 300" panose="02000000000000000000" pitchFamily="50" charset="0"/>
              </a:rPr>
              <a:t>YEAR 2020</a:t>
            </a:r>
            <a:endParaRPr lang="en-US" sz="1050" dirty="0"/>
          </a:p>
        </p:txBody>
      </p:sp>
      <p:sp>
        <p:nvSpPr>
          <p:cNvPr id="28" name="Rectangle 27"/>
          <p:cNvSpPr/>
          <p:nvPr/>
        </p:nvSpPr>
        <p:spPr>
          <a:xfrm>
            <a:off x="4767672" y="1178281"/>
            <a:ext cx="129230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Sans 300" panose="02000000000000000000" pitchFamily="50" charset="0"/>
              </a:rPr>
              <a:t>                              </a:t>
            </a:r>
            <a:endParaRPr lang="en-US" sz="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336978" y="4862956"/>
            <a:ext cx="301731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Sans 300" panose="02000000000000000000" pitchFamily="50" charset="0"/>
              </a:rPr>
              <a:t>SINCE </a:t>
            </a:r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Sans 300" panose="02000000000000000000" pitchFamily="50" charset="0"/>
              </a:rPr>
              <a:t>JOINING 3 JAN 2017 </a:t>
            </a:r>
            <a:endParaRPr lang="en-US" sz="105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70" y="1432197"/>
            <a:ext cx="1925622" cy="25834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14" y="3740534"/>
            <a:ext cx="3219342" cy="26674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845" y="609023"/>
            <a:ext cx="3104265" cy="30092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28" y="623455"/>
            <a:ext cx="3266228" cy="305877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95701" y="401270"/>
            <a:ext cx="1745879" cy="2288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Year 2018</a:t>
            </a:r>
            <a:endParaRPr lang="en-US" sz="120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420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101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Magnolia Script</vt:lpstr>
      <vt:lpstr>Museo Sans 300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Arvind Gupta</dc:creator>
  <cp:lastModifiedBy>Roop Singh</cp:lastModifiedBy>
  <cp:revision>24</cp:revision>
  <dcterms:created xsi:type="dcterms:W3CDTF">2020-01-15T07:28:52Z</dcterms:created>
  <dcterms:modified xsi:type="dcterms:W3CDTF">2020-01-16T10:50:55Z</dcterms:modified>
</cp:coreProperties>
</file>