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2" y="-16574"/>
            <a:ext cx="12192000" cy="6874574"/>
          </a:xfrm>
          <a:prstGeom prst="rect">
            <a:avLst/>
          </a:prstGeom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22505" y="1532209"/>
            <a:ext cx="3062454" cy="229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7180" y="728256"/>
            <a:ext cx="2616922" cy="3100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7180" y="3989699"/>
            <a:ext cx="3045884" cy="228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114046"/>
            <a:ext cx="4797449" cy="136771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From last 6 years I am part of Omnie family, where I get good team leaders, team and friends.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In this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family,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no one restricted to enhance their knowledge and every time you got the support of seniors and team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members  in every aspect of your life.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18687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2013</a:t>
            </a:r>
            <a:endParaRPr lang="en-US" sz="800" dirty="0" smtClean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2017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JULY 2013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66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Priyesh Mishra</cp:lastModifiedBy>
  <cp:revision>21</cp:revision>
  <dcterms:created xsi:type="dcterms:W3CDTF">2020-01-15T07:28:52Z</dcterms:created>
  <dcterms:modified xsi:type="dcterms:W3CDTF">2020-01-16T07:31:06Z</dcterms:modified>
</cp:coreProperties>
</file>