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61D8E4-ADAD-452E-ABA4-2DCC5A648FD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404263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1D8E4-ADAD-452E-ABA4-2DCC5A648FD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423714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1D8E4-ADAD-452E-ABA4-2DCC5A648FD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341051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1D8E4-ADAD-452E-ABA4-2DCC5A648FD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2962156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61D8E4-ADAD-452E-ABA4-2DCC5A648FD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120465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61D8E4-ADAD-452E-ABA4-2DCC5A648FDA}"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1172750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61D8E4-ADAD-452E-ABA4-2DCC5A648FDA}"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1543809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61D8E4-ADAD-452E-ABA4-2DCC5A648FDA}"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209693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1D8E4-ADAD-452E-ABA4-2DCC5A648FDA}"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3579932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61D8E4-ADAD-452E-ABA4-2DCC5A648FDA}"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3057092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61D8E4-ADAD-452E-ABA4-2DCC5A648FDA}"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E5C36-A50F-4900-9757-F6FC48BF5AAD}" type="slidenum">
              <a:rPr lang="en-US" smtClean="0"/>
              <a:t>‹#›</a:t>
            </a:fld>
            <a:endParaRPr lang="en-US"/>
          </a:p>
        </p:txBody>
      </p:sp>
    </p:spTree>
    <p:extLst>
      <p:ext uri="{BB962C8B-B14F-4D97-AF65-F5344CB8AC3E}">
        <p14:creationId xmlns:p14="http://schemas.microsoft.com/office/powerpoint/2010/main" val="2617820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1D8E4-ADAD-452E-ABA4-2DCC5A648FDA}" type="datetimeFigureOut">
              <a:rPr lang="en-US" smtClean="0"/>
              <a:t>1/16/2020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CE5C36-A50F-4900-9757-F6FC48BF5AAD}" type="slidenum">
              <a:rPr lang="en-US" smtClean="0"/>
              <a:t>‹#›</a:t>
            </a:fld>
            <a:endParaRPr lang="en-US"/>
          </a:p>
        </p:txBody>
      </p:sp>
    </p:spTree>
    <p:extLst>
      <p:ext uri="{BB962C8B-B14F-4D97-AF65-F5344CB8AC3E}">
        <p14:creationId xmlns:p14="http://schemas.microsoft.com/office/powerpoint/2010/main" val="4275150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3567" y="-16574"/>
            <a:ext cx="12192000" cy="6874574"/>
          </a:xfrm>
          <a:prstGeom prst="rect">
            <a:avLst/>
          </a:prstGeom>
        </p:spPr>
      </p:pic>
      <p:sp>
        <p:nvSpPr>
          <p:cNvPr id="13" name="Text Placeholder 6"/>
          <p:cNvSpPr txBox="1">
            <a:spLocks/>
          </p:cNvSpPr>
          <p:nvPr/>
        </p:nvSpPr>
        <p:spPr>
          <a:xfrm>
            <a:off x="5327453" y="5024125"/>
            <a:ext cx="6740980" cy="131325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lnSpc>
                <a:spcPct val="150000"/>
              </a:lnSpc>
              <a:buNone/>
            </a:pPr>
            <a:r>
              <a:rPr lang="en-US" sz="1200" dirty="0"/>
              <a:t>I experienced and achieved many things in terms of personal and professional like Disciplined life, positive attitude, build stamina to work long hours, positive utilization of time and handle any stiff timeline. The work environment of the company is very good. I feel proud to be part of the Omnie Family and a good opportunity to showcase talent. The secret of Success is workplace &amp; cultures, which include open lines of communication, a clear organizational mission, work-life flexibility, and competitive pay and benefits. And not to forget, the fun that all I believed in the Omnie.</a:t>
            </a:r>
            <a:br>
              <a:rPr lang="en-US" sz="1200" dirty="0"/>
            </a:br>
            <a:r>
              <a:rPr lang="en-US" sz="1200" dirty="0"/>
              <a:t/>
            </a:r>
            <a:br>
              <a:rPr lang="en-US" sz="1200" dirty="0"/>
            </a:br>
            <a:r>
              <a:rPr lang="en-US" sz="1000" dirty="0" smtClean="0">
                <a:solidFill>
                  <a:schemeClr val="accent4">
                    <a:lumMod val="75000"/>
                  </a:schemeClr>
                </a:solidFill>
                <a:latin typeface="Museo Sans 300" panose="02000000000000000000" pitchFamily="50" charset="0"/>
              </a:rPr>
              <a:t>.</a:t>
            </a:r>
            <a:endParaRPr lang="en-US" sz="1200" dirty="0">
              <a:solidFill>
                <a:schemeClr val="accent4">
                  <a:lumMod val="75000"/>
                </a:schemeClr>
              </a:solidFill>
              <a:latin typeface="Museo Sans 300" panose="02000000000000000000" pitchFamily="50" charset="0"/>
            </a:endParaRPr>
          </a:p>
        </p:txBody>
      </p:sp>
      <p:sp>
        <p:nvSpPr>
          <p:cNvPr id="14" name="Title 4"/>
          <p:cNvSpPr txBox="1">
            <a:spLocks/>
          </p:cNvSpPr>
          <p:nvPr/>
        </p:nvSpPr>
        <p:spPr>
          <a:xfrm>
            <a:off x="5327453" y="4337383"/>
            <a:ext cx="5169098" cy="45488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dirty="0" smtClean="0">
                <a:solidFill>
                  <a:schemeClr val="bg2">
                    <a:lumMod val="25000"/>
                  </a:schemeClr>
                </a:solidFill>
                <a:latin typeface="Magnolia Script" panose="02000503070000020003" pitchFamily="50" charset="0"/>
              </a:rPr>
              <a:t>My Experience with Omnie…</a:t>
            </a:r>
            <a:endParaRPr lang="en-US" sz="2400" dirty="0">
              <a:solidFill>
                <a:schemeClr val="bg2">
                  <a:lumMod val="25000"/>
                </a:schemeClr>
              </a:solidFill>
              <a:latin typeface="Magnolia Script" panose="02000503070000020003" pitchFamily="50"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647" y="401270"/>
            <a:ext cx="835747" cy="326986"/>
          </a:xfrm>
          <a:prstGeom prst="rect">
            <a:avLst/>
          </a:prstGeom>
        </p:spPr>
      </p:pic>
      <p:sp>
        <p:nvSpPr>
          <p:cNvPr id="17" name="Rectangle 16"/>
          <p:cNvSpPr/>
          <p:nvPr/>
        </p:nvSpPr>
        <p:spPr>
          <a:xfrm>
            <a:off x="1107180" y="401274"/>
            <a:ext cx="1868775" cy="415498"/>
          </a:xfrm>
          <a:prstGeom prst="rect">
            <a:avLst/>
          </a:prstGeom>
        </p:spPr>
        <p:txBody>
          <a:bodyPr wrap="square">
            <a:spAutoFit/>
          </a:bodyPr>
          <a:lstStyle/>
          <a:p>
            <a:r>
              <a:rPr lang="en-US" sz="1050" b="1" dirty="0" smtClean="0">
                <a:solidFill>
                  <a:schemeClr val="tx1">
                    <a:lumMod val="65000"/>
                    <a:lumOff val="35000"/>
                  </a:schemeClr>
                </a:solidFill>
                <a:latin typeface="Museo Sans 300" panose="02000000000000000000" pitchFamily="50" charset="0"/>
              </a:rPr>
              <a:t>Year 2016</a:t>
            </a:r>
            <a:endParaRPr lang="en-US" sz="800" b="1" dirty="0" smtClean="0">
              <a:solidFill>
                <a:schemeClr val="accent4">
                  <a:lumMod val="75000"/>
                </a:schemeClr>
              </a:solidFill>
              <a:latin typeface="Museo Sans 300" panose="02000000000000000000" pitchFamily="50" charset="0"/>
            </a:endParaRPr>
          </a:p>
          <a:p>
            <a:endParaRPr lang="en-US" sz="1050" dirty="0"/>
          </a:p>
        </p:txBody>
      </p:sp>
      <p:sp>
        <p:nvSpPr>
          <p:cNvPr id="26" name="Rectangle 25"/>
          <p:cNvSpPr/>
          <p:nvPr/>
        </p:nvSpPr>
        <p:spPr>
          <a:xfrm>
            <a:off x="1107180" y="6386553"/>
            <a:ext cx="2321819" cy="253916"/>
          </a:xfrm>
          <a:prstGeom prst="rect">
            <a:avLst/>
          </a:prstGeom>
        </p:spPr>
        <p:txBody>
          <a:bodyPr wrap="square">
            <a:spAutoFit/>
          </a:bodyPr>
          <a:lstStyle/>
          <a:p>
            <a:r>
              <a:rPr lang="en-US" sz="1050" b="1" dirty="0" smtClean="0">
                <a:solidFill>
                  <a:schemeClr val="tx1">
                    <a:lumMod val="65000"/>
                    <a:lumOff val="35000"/>
                  </a:schemeClr>
                </a:solidFill>
                <a:latin typeface="Museo Sans 300" panose="02000000000000000000" pitchFamily="50" charset="0"/>
              </a:rPr>
              <a:t>YEAR 2020</a:t>
            </a:r>
            <a:endParaRPr lang="en-US" sz="1050" b="1" dirty="0"/>
          </a:p>
        </p:txBody>
      </p:sp>
      <p:sp>
        <p:nvSpPr>
          <p:cNvPr id="28" name="Rectangle 27"/>
          <p:cNvSpPr/>
          <p:nvPr/>
        </p:nvSpPr>
        <p:spPr>
          <a:xfrm>
            <a:off x="3807656" y="1178281"/>
            <a:ext cx="2252322" cy="253916"/>
          </a:xfrm>
          <a:prstGeom prst="rect">
            <a:avLst/>
          </a:prstGeom>
        </p:spPr>
        <p:txBody>
          <a:bodyPr wrap="square">
            <a:spAutoFit/>
          </a:bodyPr>
          <a:lstStyle/>
          <a:p>
            <a:r>
              <a:rPr lang="en-US" sz="1050" b="1" dirty="0" smtClean="0">
                <a:solidFill>
                  <a:schemeClr val="tx1">
                    <a:lumMod val="65000"/>
                    <a:lumOff val="35000"/>
                  </a:schemeClr>
                </a:solidFill>
                <a:latin typeface="Museo Sans 300" panose="02000000000000000000" pitchFamily="50" charset="0"/>
              </a:rPr>
              <a:t>YEAR </a:t>
            </a:r>
            <a:r>
              <a:rPr lang="en-US" sz="1050" b="1" dirty="0" smtClean="0">
                <a:solidFill>
                  <a:schemeClr val="tx1">
                    <a:lumMod val="65000"/>
                    <a:lumOff val="35000"/>
                  </a:schemeClr>
                </a:solidFill>
                <a:latin typeface="Museo Sans 300" panose="02000000000000000000" pitchFamily="50" charset="0"/>
              </a:rPr>
              <a:t>2018 (Special Picture with Team)</a:t>
            </a:r>
            <a:endParaRPr lang="en-US" sz="800" dirty="0">
              <a:solidFill>
                <a:schemeClr val="accent4">
                  <a:lumMod val="75000"/>
                </a:schemeClr>
              </a:solidFill>
            </a:endParaRPr>
          </a:p>
        </p:txBody>
      </p:sp>
      <p:sp>
        <p:nvSpPr>
          <p:cNvPr id="29" name="Rectangle 28"/>
          <p:cNvSpPr/>
          <p:nvPr/>
        </p:nvSpPr>
        <p:spPr>
          <a:xfrm>
            <a:off x="5327453" y="4805826"/>
            <a:ext cx="3017313" cy="253916"/>
          </a:xfrm>
          <a:prstGeom prst="rect">
            <a:avLst/>
          </a:prstGeom>
        </p:spPr>
        <p:txBody>
          <a:bodyPr wrap="square">
            <a:spAutoFit/>
          </a:bodyPr>
          <a:lstStyle/>
          <a:p>
            <a:r>
              <a:rPr lang="en-US" sz="1050" dirty="0" smtClean="0">
                <a:solidFill>
                  <a:schemeClr val="tx1">
                    <a:lumMod val="65000"/>
                    <a:lumOff val="35000"/>
                  </a:schemeClr>
                </a:solidFill>
                <a:latin typeface="Museo Sans 300" panose="02000000000000000000" pitchFamily="50" charset="0"/>
              </a:rPr>
              <a:t>SINCE </a:t>
            </a:r>
            <a:r>
              <a:rPr lang="en-US" sz="1050" dirty="0" smtClean="0">
                <a:solidFill>
                  <a:schemeClr val="tx1">
                    <a:lumMod val="65000"/>
                    <a:lumOff val="35000"/>
                  </a:schemeClr>
                </a:solidFill>
                <a:latin typeface="Museo Sans 300" panose="02000000000000000000" pitchFamily="50" charset="0"/>
              </a:rPr>
              <a:t>April</a:t>
            </a:r>
            <a:r>
              <a:rPr lang="en-US" sz="1050" dirty="0" smtClean="0">
                <a:solidFill>
                  <a:schemeClr val="tx1">
                    <a:lumMod val="65000"/>
                    <a:lumOff val="35000"/>
                  </a:schemeClr>
                </a:solidFill>
                <a:latin typeface="Museo Sans 300" panose="02000000000000000000" pitchFamily="50" charset="0"/>
              </a:rPr>
              <a:t> 2016</a:t>
            </a:r>
            <a:endParaRPr lang="en-US" sz="1050" dirty="0">
              <a:solidFill>
                <a:schemeClr val="accent4">
                  <a:lumMod val="75000"/>
                </a:schemeClr>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7170" y="1432197"/>
            <a:ext cx="1925622" cy="2583410"/>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32151" y="1539394"/>
            <a:ext cx="2581275" cy="1771650"/>
          </a:xfrm>
          <a:prstGeom prst="rect">
            <a:avLst/>
          </a:prstGeom>
        </p:spPr>
      </p:pic>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5780" y="742834"/>
            <a:ext cx="1520898" cy="2287431"/>
          </a:xfrm>
          <a:prstGeom prst="rect">
            <a:avLst/>
          </a:prstGeom>
        </p:spPr>
      </p:pic>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2872" y="3603947"/>
            <a:ext cx="1923806" cy="2565075"/>
          </a:xfrm>
          <a:prstGeom prst="rect">
            <a:avLst/>
          </a:prstGeom>
        </p:spPr>
      </p:pic>
    </p:spTree>
    <p:extLst>
      <p:ext uri="{BB962C8B-B14F-4D97-AF65-F5344CB8AC3E}">
        <p14:creationId xmlns:p14="http://schemas.microsoft.com/office/powerpoint/2010/main" val="3364200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129</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Magnolia Script</vt:lpstr>
      <vt:lpstr>Museo Sans 300</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Arvind Gupta</dc:creator>
  <cp:lastModifiedBy>ram singh</cp:lastModifiedBy>
  <cp:revision>32</cp:revision>
  <dcterms:created xsi:type="dcterms:W3CDTF">2020-01-15T07:28:52Z</dcterms:created>
  <dcterms:modified xsi:type="dcterms:W3CDTF">2020-01-16T07:20:35Z</dcterms:modified>
</cp:coreProperties>
</file>