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4574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5283209" cy="14133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"Omnie Solutions is a company, where I am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continue learning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Good habits, positive thinking and passion to grow my personal and professional etiquette. A well-disciplined environment, good healthy organic food, and helpful staff that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belongs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to a good company. Happy to be with OMNIE SOLUTIONS." - Shubham Maheshwari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2017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(Joining)</a:t>
            </a:r>
            <a:endParaRPr lang="en-US" sz="800" dirty="0" smtClean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717881" y="6481762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965693" y="315503"/>
            <a:ext cx="225232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2018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(Celebrating 16</a:t>
            </a:r>
            <a:r>
              <a:rPr lang="en-US" sz="800" baseline="300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th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an anniversary)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Aug,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2017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744165"/>
            <a:ext cx="2056088" cy="30848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78" y="695704"/>
            <a:ext cx="2146622" cy="32207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335" y="4003796"/>
            <a:ext cx="1878146" cy="282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Aumcore</cp:lastModifiedBy>
  <cp:revision>22</cp:revision>
  <dcterms:created xsi:type="dcterms:W3CDTF">2020-01-15T07:28:52Z</dcterms:created>
  <dcterms:modified xsi:type="dcterms:W3CDTF">2020-01-16T08:27:39Z</dcterms:modified>
</cp:coreProperties>
</file>