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126" y="3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26355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71484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5116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1560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6513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7507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8092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6938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9324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092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8208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150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74574"/>
          </a:xfrm>
          <a:prstGeom prst="rect">
            <a:avLst/>
          </a:prstGeom>
        </p:spPr>
      </p:pic>
      <p:sp>
        <p:nvSpPr>
          <p:cNvPr id="13" name="Text Placeholder 6"/>
          <p:cNvSpPr txBox="1">
            <a:spLocks/>
          </p:cNvSpPr>
          <p:nvPr/>
        </p:nvSpPr>
        <p:spPr>
          <a:xfrm>
            <a:off x="5327452" y="5168508"/>
            <a:ext cx="5283209" cy="1413361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base">
              <a:lnSpc>
                <a:spcPct val="150000"/>
              </a:lnSpc>
              <a:buNone/>
            </a:pP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Museo Sans 300" panose="02000000000000000000" pitchFamily="50" charset="0"/>
              </a:rPr>
              <a:t>"Omnie Solutions is a company, where I am </a:t>
            </a:r>
            <a:r>
              <a:rPr 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useo Sans 300" panose="02000000000000000000" pitchFamily="50" charset="0"/>
              </a:rPr>
              <a:t>continue learning 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Museo Sans 300" panose="02000000000000000000" pitchFamily="50" charset="0"/>
              </a:rPr>
              <a:t>Good habits, positive thinking and passion to grow my personal and professional etiquette. A well-disciplined environment, good healthy organic food, and helpful staff that </a:t>
            </a:r>
            <a:r>
              <a:rPr 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useo Sans 300" panose="02000000000000000000" pitchFamily="50" charset="0"/>
              </a:rPr>
              <a:t>belongs 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Museo Sans 300" panose="02000000000000000000" pitchFamily="50" charset="0"/>
              </a:rPr>
              <a:t>to a good company. Happy to be with OMNIE SOLUTIONS." - Shubham Maheshwari</a:t>
            </a:r>
            <a:endParaRPr lang="en-US" sz="1200" dirty="0">
              <a:solidFill>
                <a:schemeClr val="accent4">
                  <a:lumMod val="75000"/>
                </a:schemeClr>
              </a:solidFill>
              <a:latin typeface="Museo Sans 300" panose="02000000000000000000" pitchFamily="50" charset="0"/>
            </a:endParaRPr>
          </a:p>
        </p:txBody>
      </p:sp>
      <p:sp>
        <p:nvSpPr>
          <p:cNvPr id="14" name="Title 4"/>
          <p:cNvSpPr txBox="1">
            <a:spLocks/>
          </p:cNvSpPr>
          <p:nvPr/>
        </p:nvSpPr>
        <p:spPr>
          <a:xfrm>
            <a:off x="5327453" y="4337383"/>
            <a:ext cx="5169098" cy="45488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latin typeface="Magnolia Script" panose="02000503070000020003" pitchFamily="50" charset="0"/>
              </a:rPr>
              <a:t>My Experience with Omnie…</a:t>
            </a:r>
            <a:endParaRPr lang="en-US" sz="2400" dirty="0">
              <a:solidFill>
                <a:schemeClr val="bg2">
                  <a:lumMod val="25000"/>
                </a:schemeClr>
              </a:solidFill>
              <a:latin typeface="Magnolia Script" panose="02000503070000020003" pitchFamily="50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3647" y="401270"/>
            <a:ext cx="835747" cy="326986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1107180" y="401274"/>
            <a:ext cx="1868775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useo Sans 300" panose="02000000000000000000" pitchFamily="50" charset="0"/>
              </a:rPr>
              <a:t>YEAR </a:t>
            </a:r>
            <a:r>
              <a:rPr lang="en-US" sz="10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useo Sans 300" panose="02000000000000000000" pitchFamily="50" charset="0"/>
              </a:rPr>
              <a:t>2017</a:t>
            </a:r>
            <a:r>
              <a:rPr lang="en-US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useo Sans 300" panose="02000000000000000000" pitchFamily="50" charset="0"/>
              </a:rPr>
              <a:t> </a:t>
            </a:r>
            <a:r>
              <a:rPr lang="en-US" sz="800" dirty="0" smtClean="0">
                <a:solidFill>
                  <a:schemeClr val="accent4">
                    <a:lumMod val="75000"/>
                  </a:schemeClr>
                </a:solidFill>
                <a:latin typeface="Museo Sans 300" panose="02000000000000000000" pitchFamily="50" charset="0"/>
              </a:rPr>
              <a:t>(Joining)</a:t>
            </a:r>
            <a:endParaRPr lang="en-US" sz="800" dirty="0" smtClean="0">
              <a:solidFill>
                <a:schemeClr val="accent4">
                  <a:lumMod val="75000"/>
                </a:schemeClr>
              </a:solidFill>
              <a:latin typeface="Museo Sans 300" panose="02000000000000000000" pitchFamily="50" charset="0"/>
            </a:endParaRPr>
          </a:p>
          <a:p>
            <a:endParaRPr lang="en-US" sz="1050" dirty="0"/>
          </a:p>
        </p:txBody>
      </p:sp>
      <p:sp>
        <p:nvSpPr>
          <p:cNvPr id="26" name="Rectangle 25"/>
          <p:cNvSpPr/>
          <p:nvPr/>
        </p:nvSpPr>
        <p:spPr>
          <a:xfrm>
            <a:off x="717881" y="6481762"/>
            <a:ext cx="2321819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useo Sans 300" panose="02000000000000000000" pitchFamily="50" charset="0"/>
              </a:rPr>
              <a:t>YEAR 2020</a:t>
            </a:r>
            <a:endParaRPr lang="en-US" sz="1050" dirty="0"/>
          </a:p>
        </p:txBody>
      </p:sp>
      <p:sp>
        <p:nvSpPr>
          <p:cNvPr id="28" name="Rectangle 27"/>
          <p:cNvSpPr/>
          <p:nvPr/>
        </p:nvSpPr>
        <p:spPr>
          <a:xfrm>
            <a:off x="3965693" y="315503"/>
            <a:ext cx="2252322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useo Sans 300" panose="02000000000000000000" pitchFamily="50" charset="0"/>
              </a:rPr>
              <a:t>YEAR 2018 </a:t>
            </a:r>
            <a:r>
              <a:rPr lang="en-US" sz="800" dirty="0" smtClean="0">
                <a:solidFill>
                  <a:schemeClr val="accent4">
                    <a:lumMod val="75000"/>
                  </a:schemeClr>
                </a:solidFill>
                <a:latin typeface="Museo Sans 300" panose="02000000000000000000" pitchFamily="50" charset="0"/>
              </a:rPr>
              <a:t>(Celebrating 16</a:t>
            </a:r>
            <a:r>
              <a:rPr lang="en-US" sz="800" baseline="30000" dirty="0" smtClean="0">
                <a:solidFill>
                  <a:schemeClr val="accent4">
                    <a:lumMod val="75000"/>
                  </a:schemeClr>
                </a:solidFill>
                <a:latin typeface="Museo Sans 300" panose="02000000000000000000" pitchFamily="50" charset="0"/>
              </a:rPr>
              <a:t>th</a:t>
            </a:r>
            <a:r>
              <a:rPr lang="en-US" sz="800" dirty="0" smtClean="0">
                <a:solidFill>
                  <a:schemeClr val="accent4">
                    <a:lumMod val="75000"/>
                  </a:schemeClr>
                </a:solidFill>
                <a:latin typeface="Museo Sans 300" panose="02000000000000000000" pitchFamily="50" charset="0"/>
              </a:rPr>
              <a:t> an anniversary)</a:t>
            </a:r>
            <a:endParaRPr lang="en-US" sz="8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5336978" y="4862956"/>
            <a:ext cx="3017313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useo Sans 300" panose="02000000000000000000" pitchFamily="50" charset="0"/>
              </a:rPr>
              <a:t>SINCE </a:t>
            </a:r>
            <a:r>
              <a:rPr lang="en-US" sz="10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useo Sans 300" panose="02000000000000000000" pitchFamily="50" charset="0"/>
              </a:rPr>
              <a:t>Aug,</a:t>
            </a:r>
            <a:r>
              <a:rPr lang="en-US" sz="10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useo Sans 300" panose="02000000000000000000" pitchFamily="50" charset="0"/>
              </a:rPr>
              <a:t> 2017</a:t>
            </a:r>
            <a:endParaRPr lang="en-US" sz="1050" dirty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7170" y="1432197"/>
            <a:ext cx="1925622" cy="258341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3800" y="744165"/>
            <a:ext cx="2056088" cy="308488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9378" y="695704"/>
            <a:ext cx="2146622" cy="322071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1335" y="4003796"/>
            <a:ext cx="1878146" cy="28244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4200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</TotalTime>
  <Words>80</Words>
  <Application>Microsoft Office PowerPoint</Application>
  <PresentationFormat>Widescreen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Magnolia Script</vt:lpstr>
      <vt:lpstr>Museo Sans 300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Arvind Gupta</dc:creator>
  <cp:lastModifiedBy>Aumcore</cp:lastModifiedBy>
  <cp:revision>22</cp:revision>
  <dcterms:created xsi:type="dcterms:W3CDTF">2020-01-15T07:28:52Z</dcterms:created>
  <dcterms:modified xsi:type="dcterms:W3CDTF">2020-01-16T08:27:39Z</dcterms:modified>
</cp:coreProperties>
</file>