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2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926983" cy="7040879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4792270"/>
            <a:ext cx="4797449" cy="16894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/>
            </a:r>
            <a:b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As you can make out from my smile in each picture how essited I am. I always imagined working in an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organization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which has all the right elements for a happening company and I think I have landed in the right place. I have not only found a good exposure for working but also people I will cherish being with for life. Although it only has been 7 months in Omnie but I already feel the warmth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. &lt;3 </a:t>
            </a:r>
            <a:r>
              <a:rPr lang="en-US" sz="10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.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2019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2019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JAN 2019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398" y="695620"/>
            <a:ext cx="2399897" cy="3199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117" y="1518826"/>
            <a:ext cx="3033923" cy="22754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398" y="4015607"/>
            <a:ext cx="1970052" cy="233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Paula Sinha</cp:lastModifiedBy>
  <cp:revision>24</cp:revision>
  <dcterms:created xsi:type="dcterms:W3CDTF">2020-01-15T07:28:52Z</dcterms:created>
  <dcterms:modified xsi:type="dcterms:W3CDTF">2020-01-16T09:56:09Z</dcterms:modified>
</cp:coreProperties>
</file>