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I learned a lot since I joined Omnie about various technology. Omnie offers a stable platform to work on several projects that helps me enhance my efficiency. Despite this, I made a lot of friends that I cherish and get to enjoy with.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  <a:endParaRPr lang="en-US" sz="2400" dirty="0">
              <a:solidFill>
                <a:schemeClr val="bg2">
                  <a:lumMod val="25000"/>
                </a:schemeClr>
              </a:solidFill>
              <a:latin typeface="Magnolia Script" panose="02000503070000020003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49079" y="562855"/>
            <a:ext cx="18687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2019</a:t>
            </a:r>
          </a:p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JUN 2019</a:t>
            </a:r>
            <a:r>
              <a:rPr lang="en-US" sz="1050" dirty="0" smtClean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41" y="816772"/>
            <a:ext cx="2276958" cy="29947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7656" y="1552376"/>
            <a:ext cx="3480650" cy="22591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54" b="51274"/>
          <a:stretch/>
        </p:blipFill>
        <p:spPr>
          <a:xfrm>
            <a:off x="1149079" y="3950530"/>
            <a:ext cx="3871808" cy="243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Prashant Tomar</cp:lastModifiedBy>
  <cp:revision>21</cp:revision>
  <dcterms:created xsi:type="dcterms:W3CDTF">2020-01-15T07:28:52Z</dcterms:created>
  <dcterms:modified xsi:type="dcterms:W3CDTF">2020-01-16T12:26:55Z</dcterms:modified>
</cp:coreProperties>
</file>