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learned a lot since I joined Omnie about various technology. Omnie offers a stable platform to work on several projects that helps me enhance my efficiency. Despite this, I made a lot of friends that I cherish and get to enjoy with.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49079" y="562855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</a:p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JUN 2019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41" y="816772"/>
            <a:ext cx="2276958" cy="29947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656" y="1552376"/>
            <a:ext cx="3480650" cy="22591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4" b="51274"/>
          <a:stretch/>
        </p:blipFill>
        <p:spPr>
          <a:xfrm>
            <a:off x="1149079" y="3950530"/>
            <a:ext cx="3871808" cy="243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Prashant Tomar</cp:lastModifiedBy>
  <cp:revision>21</cp:revision>
  <dcterms:created xsi:type="dcterms:W3CDTF">2020-01-15T07:28:52Z</dcterms:created>
  <dcterms:modified xsi:type="dcterms:W3CDTF">2020-01-16T12:26:55Z</dcterms:modified>
</cp:coreProperties>
</file>