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3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148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1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56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51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50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09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3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32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9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2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5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574"/>
            <a:ext cx="12192000" cy="687457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24509" y="728256"/>
            <a:ext cx="1869170" cy="3083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28" t="12797" r="6271" b="9322"/>
          <a:stretch/>
        </p:blipFill>
        <p:spPr bwMode="auto">
          <a:xfrm>
            <a:off x="1224508" y="4015607"/>
            <a:ext cx="3821317" cy="2378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 Placeholder 6"/>
          <p:cNvSpPr txBox="1">
            <a:spLocks/>
          </p:cNvSpPr>
          <p:nvPr/>
        </p:nvSpPr>
        <p:spPr>
          <a:xfrm>
            <a:off x="5327452" y="5168508"/>
            <a:ext cx="4797449" cy="131325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150000"/>
              </a:lnSpc>
              <a:buNone/>
            </a:pP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My professional life started since I became a part of Omnie Family.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I have received so much respect and love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. I like being known as a “Cool HR” and wish to see myself grow with bigger responsibilities and help others grow with me.</a:t>
            </a:r>
            <a:endParaRPr lang="en-US" sz="1200" dirty="0">
              <a:solidFill>
                <a:schemeClr val="accent4">
                  <a:lumMod val="75000"/>
                </a:schemeClr>
              </a:solidFill>
              <a:latin typeface="Museo Sans 300" panose="02000000000000000000" pitchFamily="50" charset="0"/>
            </a:endParaRPr>
          </a:p>
          <a:p>
            <a:pPr marL="0" indent="0" fontAlgn="base">
              <a:lnSpc>
                <a:spcPct val="150000"/>
              </a:lnSpc>
              <a:buNone/>
            </a:pPr>
            <a:endParaRPr lang="en-US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14" name="Title 4"/>
          <p:cNvSpPr txBox="1">
            <a:spLocks/>
          </p:cNvSpPr>
          <p:nvPr/>
        </p:nvSpPr>
        <p:spPr>
          <a:xfrm>
            <a:off x="5327453" y="4337383"/>
            <a:ext cx="5169098" cy="4548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Magnolia Script" panose="02000503070000020003" pitchFamily="50" charset="0"/>
              </a:rPr>
              <a:t>My Experience with Omnie…</a:t>
            </a:r>
            <a:endParaRPr lang="en-US" sz="2400" dirty="0">
              <a:solidFill>
                <a:schemeClr val="bg2">
                  <a:lumMod val="25000"/>
                </a:schemeClr>
              </a:solidFill>
              <a:latin typeface="Magnolia Script" panose="02000503070000020003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647" y="401270"/>
            <a:ext cx="835747" cy="326986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107180" y="401274"/>
            <a:ext cx="186877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2018</a:t>
            </a:r>
            <a:endParaRPr lang="en-US" sz="800" dirty="0" smtClean="0">
              <a:solidFill>
                <a:schemeClr val="accent4">
                  <a:lumMod val="75000"/>
                </a:schemeClr>
              </a:solidFill>
              <a:latin typeface="Museo Sans 300" panose="02000000000000000000" pitchFamily="50" charset="0"/>
            </a:endParaRPr>
          </a:p>
          <a:p>
            <a:endParaRPr lang="en-US" sz="1050" dirty="0"/>
          </a:p>
        </p:txBody>
      </p:sp>
      <p:sp>
        <p:nvSpPr>
          <p:cNvPr id="26" name="Rectangle 25"/>
          <p:cNvSpPr/>
          <p:nvPr/>
        </p:nvSpPr>
        <p:spPr>
          <a:xfrm>
            <a:off x="1107180" y="6386553"/>
            <a:ext cx="232181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2020</a:t>
            </a:r>
            <a:endParaRPr lang="en-US" sz="1050" dirty="0"/>
          </a:p>
        </p:txBody>
      </p:sp>
      <p:sp>
        <p:nvSpPr>
          <p:cNvPr id="28" name="Rectangle 27"/>
          <p:cNvSpPr/>
          <p:nvPr/>
        </p:nvSpPr>
        <p:spPr>
          <a:xfrm>
            <a:off x="3576318" y="816772"/>
            <a:ext cx="2252322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2019(MID)</a:t>
            </a:r>
            <a:endParaRPr lang="en-US" sz="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336978" y="4862956"/>
            <a:ext cx="301731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SINCE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DEC 2018</a:t>
            </a:r>
            <a:endParaRPr lang="en-US" sz="105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0699" y="367321"/>
            <a:ext cx="3332093" cy="364828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092" y="1070688"/>
            <a:ext cx="1720733" cy="2740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20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63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Magnolia Script</vt:lpstr>
      <vt:lpstr>Museo Sans 300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Arvind Gupta</dc:creator>
  <cp:lastModifiedBy>Reethima Basetiya</cp:lastModifiedBy>
  <cp:revision>24</cp:revision>
  <dcterms:created xsi:type="dcterms:W3CDTF">2020-01-15T07:28:52Z</dcterms:created>
  <dcterms:modified xsi:type="dcterms:W3CDTF">2020-01-16T10:31:11Z</dcterms:modified>
</cp:coreProperties>
</file>