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4509" y="728256"/>
            <a:ext cx="1869170" cy="30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8" t="12797" r="6271" b="9322"/>
          <a:stretch/>
        </p:blipFill>
        <p:spPr bwMode="auto">
          <a:xfrm>
            <a:off x="1224508" y="4015607"/>
            <a:ext cx="3821317" cy="237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My professional life started since I became a part of Omnie Family.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have received so much respect and love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. I like being known as a “Cool HR” and wish to see myself grow with bigger responsibilities and help others grow with me.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2018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576318" y="816772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2019(MID)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DEC 2018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99" y="367321"/>
            <a:ext cx="3332093" cy="3648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2" y="1070688"/>
            <a:ext cx="1720733" cy="274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Reethima Basetiya</cp:lastModifiedBy>
  <cp:revision>24</cp:revision>
  <dcterms:created xsi:type="dcterms:W3CDTF">2020-01-15T07:28:52Z</dcterms:created>
  <dcterms:modified xsi:type="dcterms:W3CDTF">2020-01-16T10:31:11Z</dcterms:modified>
</cp:coreProperties>
</file>