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35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48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1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5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5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5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0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3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2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1D8E4-ADAD-452E-ABA4-2DCC5A648FDA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E5C36-A50F-4900-9757-F6FC48BF5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5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74"/>
            <a:ext cx="12192000" cy="6874574"/>
          </a:xfrm>
          <a:prstGeom prst="rect">
            <a:avLst/>
          </a:prstGeom>
        </p:spPr>
      </p:pic>
      <p:pic>
        <p:nvPicPr>
          <p:cNvPr id="1040" name="Picture 16" descr="Hand shake after successful deal : Stock Ph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81" y="1532209"/>
            <a:ext cx="3446103" cy="229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artup Business Office Employee Smiling : Stock Phot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r="21145"/>
          <a:stretch/>
        </p:blipFill>
        <p:spPr bwMode="auto">
          <a:xfrm>
            <a:off x="1193800" y="728256"/>
            <a:ext cx="2436495" cy="310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ulti-ethnic business team taking a selfie : Stock Ph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4029074"/>
            <a:ext cx="3427456" cy="2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6"/>
          <p:cNvSpPr txBox="1">
            <a:spLocks/>
          </p:cNvSpPr>
          <p:nvPr/>
        </p:nvSpPr>
        <p:spPr>
          <a:xfrm>
            <a:off x="5327452" y="5168508"/>
            <a:ext cx="4797449" cy="13132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None/>
            </a:pP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Being a career oriented girl, OMNIE SOLUTIONS gave me an opportunity to wok as a fresher after 3.5 years gap. It is like a dream comes true. My journey 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is 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very good till now as I am learning a lot under the guidance of very experience person. I am looking forward to establish my career in a right and positive way.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5327453" y="4337383"/>
            <a:ext cx="5169098" cy="454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Magnolia Script" panose="02000503070000020003" pitchFamily="50" charset="0"/>
              </a:rPr>
              <a:t>My Experience with Omnie…</a:t>
            </a:r>
            <a:endParaRPr lang="en-US" sz="2400" b="1" dirty="0">
              <a:solidFill>
                <a:srgbClr val="C00000"/>
              </a:solidFill>
              <a:latin typeface="Magnolia Script" panose="02000503070000020003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47" y="401270"/>
            <a:ext cx="835747" cy="3269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07180" y="401274"/>
            <a:ext cx="18687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Museo Sans 300" panose="02000000000000000000" pitchFamily="50" charset="0"/>
              </a:rPr>
              <a:t>YEAR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Museo Sans 300" panose="02000000000000000000" pitchFamily="50" charset="0"/>
              </a:rPr>
              <a:t>2019</a:t>
            </a:r>
            <a:endParaRPr lang="en-US" sz="800" dirty="0" smtClean="0">
              <a:solidFill>
                <a:srgbClr val="FF0000"/>
              </a:solidFill>
              <a:latin typeface="Museo Sans 300" panose="02000000000000000000" pitchFamily="50" charset="0"/>
            </a:endParaRPr>
          </a:p>
          <a:p>
            <a:endParaRPr lang="en-US" sz="1050" dirty="0"/>
          </a:p>
        </p:txBody>
      </p:sp>
      <p:sp>
        <p:nvSpPr>
          <p:cNvPr id="26" name="Rectangle 25"/>
          <p:cNvSpPr/>
          <p:nvPr/>
        </p:nvSpPr>
        <p:spPr>
          <a:xfrm>
            <a:off x="1107180" y="6386553"/>
            <a:ext cx="232181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YEAR 2020</a:t>
            </a:r>
            <a:endParaRPr lang="en-US" sz="1050" dirty="0"/>
          </a:p>
        </p:txBody>
      </p:sp>
      <p:sp>
        <p:nvSpPr>
          <p:cNvPr id="28" name="Rectangle 27"/>
          <p:cNvSpPr/>
          <p:nvPr/>
        </p:nvSpPr>
        <p:spPr>
          <a:xfrm>
            <a:off x="3807656" y="1178281"/>
            <a:ext cx="225232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Museo Sans 300" panose="02000000000000000000" pitchFamily="50" charset="0"/>
              </a:rPr>
              <a:t>YEAR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Museo Sans 300" panose="02000000000000000000" pitchFamily="50" charset="0"/>
              </a:rPr>
              <a:t>2019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6978" y="4862956"/>
            <a:ext cx="30173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  <a:latin typeface="Museo Sans 300" panose="02000000000000000000" pitchFamily="50" charset="0"/>
              </a:rPr>
              <a:t>SINCE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Museo Sans 300" panose="02000000000000000000" pitchFamily="50" charset="0"/>
              </a:rPr>
              <a:t>JUNE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50" charset="0"/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latin typeface="Museo Sans 300" panose="02000000000000000000" pitchFamily="50" charset="0"/>
              </a:rPr>
              <a:t>2019</a:t>
            </a:r>
            <a:endParaRPr lang="en-US" sz="105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70" y="1432197"/>
            <a:ext cx="1925622" cy="2583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12" y="726199"/>
            <a:ext cx="2413470" cy="3085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16" y="1526128"/>
            <a:ext cx="3462467" cy="2285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3883082"/>
            <a:ext cx="3427456" cy="292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80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Microsoft YaHei UI</vt:lpstr>
      <vt:lpstr>Arial</vt:lpstr>
      <vt:lpstr>Calibri</vt:lpstr>
      <vt:lpstr>Calibri Light</vt:lpstr>
      <vt:lpstr>Magnolia Script</vt:lpstr>
      <vt:lpstr>Museo Sans 300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Arvind Gupta</dc:creator>
  <cp:lastModifiedBy>Rubeena Naz</cp:lastModifiedBy>
  <cp:revision>20</cp:revision>
  <dcterms:created xsi:type="dcterms:W3CDTF">2020-01-15T07:28:52Z</dcterms:created>
  <dcterms:modified xsi:type="dcterms:W3CDTF">2020-01-17T06:40:41Z</dcterms:modified>
</cp:coreProperties>
</file>