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74"/>
            <a:ext cx="12192000" cy="6874574"/>
          </a:xfrm>
          <a:prstGeom prst="rect">
            <a:avLst/>
          </a:prstGeom>
        </p:spPr>
      </p:pic>
      <p:pic>
        <p:nvPicPr>
          <p:cNvPr id="1040" name="Picture 16" descr="Hand shake after successful deal :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81" y="1532209"/>
            <a:ext cx="3446103" cy="2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rtup Business Office Employee Smiling : Stock 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1145"/>
          <a:stretch/>
        </p:blipFill>
        <p:spPr bwMode="auto">
          <a:xfrm>
            <a:off x="1193800" y="728256"/>
            <a:ext cx="2436495" cy="31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ulti-ethnic business team taking a selfie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29074"/>
            <a:ext cx="3427456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5327452" y="5168508"/>
            <a:ext cx="4797449" cy="131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Being a career oriented girl, OMNIE SOLUTIONS gave me an opportunity to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work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as a fresher after 3.5 years gap. It is like a dream comes true. My journey is very good till now as I am learning a lot under the guidance of very experience person. I am looking forward to establish my career in a right and positive way.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327453" y="4337383"/>
            <a:ext cx="5169098" cy="45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Magnolia Script" panose="02000503070000020003" pitchFamily="50" charset="0"/>
              </a:rPr>
              <a:t>My Experience with Omnie…</a:t>
            </a:r>
            <a:endParaRPr lang="en-US" sz="2400" b="1" dirty="0">
              <a:solidFill>
                <a:srgbClr val="C00000"/>
              </a:solidFill>
              <a:latin typeface="Magnolia Script" panose="0200050307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47" y="401270"/>
            <a:ext cx="835747" cy="326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7180" y="401274"/>
            <a:ext cx="1868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YEAR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2019</a:t>
            </a:r>
            <a:endParaRPr lang="en-US" sz="800" dirty="0" smtClean="0">
              <a:solidFill>
                <a:srgbClr val="FF0000"/>
              </a:solidFill>
              <a:latin typeface="Museo Sans 300" panose="02000000000000000000" pitchFamily="50" charset="0"/>
            </a:endParaRPr>
          </a:p>
          <a:p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1107180" y="6386553"/>
            <a:ext cx="23218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2020</a:t>
            </a:r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3807656" y="1178281"/>
            <a:ext cx="22523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YEAR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2019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6978" y="4862956"/>
            <a:ext cx="3017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SINCE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JUNE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2019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70" y="1432197"/>
            <a:ext cx="1925622" cy="258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12" y="726199"/>
            <a:ext cx="2413470" cy="3085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16" y="1526128"/>
            <a:ext cx="3462467" cy="2285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883082"/>
            <a:ext cx="3427456" cy="29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Microsoft YaHei UI</vt:lpstr>
      <vt:lpstr>Arial</vt:lpstr>
      <vt:lpstr>Calibri</vt:lpstr>
      <vt:lpstr>Calibri Light</vt:lpstr>
      <vt:lpstr>Magnolia Script</vt:lpstr>
      <vt:lpstr>Museo Sans 300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Gupta</dc:creator>
  <cp:lastModifiedBy>Rubeena Naz</cp:lastModifiedBy>
  <cp:revision>21</cp:revision>
  <dcterms:created xsi:type="dcterms:W3CDTF">2020-01-15T07:28:52Z</dcterms:created>
  <dcterms:modified xsi:type="dcterms:W3CDTF">2020-01-17T06:57:45Z</dcterms:modified>
</cp:coreProperties>
</file>