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35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48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1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5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5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5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0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3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3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9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2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5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" y="7922"/>
            <a:ext cx="12192000" cy="6874574"/>
          </a:xfrm>
          <a:prstGeom prst="rect">
            <a:avLst/>
          </a:prstGeom>
        </p:spPr>
      </p:pic>
      <p:sp>
        <p:nvSpPr>
          <p:cNvPr id="13" name="Text Placeholder 6"/>
          <p:cNvSpPr txBox="1">
            <a:spLocks/>
          </p:cNvSpPr>
          <p:nvPr/>
        </p:nvSpPr>
        <p:spPr>
          <a:xfrm>
            <a:off x="4592165" y="5028978"/>
            <a:ext cx="4797449" cy="13132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buNone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50" charset="0"/>
              </a:rPr>
              <a:t>As Omnie is my first company, My experience with Omnie is great so far. Colleagues are very supportive. I have gained skills and confidence that I never imagined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Museo Sans 300" panose="02000000000000000000" pitchFamily="50" charset="0"/>
              </a:rPr>
              <a:t>.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Museo Sans 300" panose="02000000000000000000" pitchFamily="50" charset="0"/>
              </a:rPr>
              <a:t>(put your feelings towards Omnie in words )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Museo Sans 300" panose="02000000000000000000" pitchFamily="50" charset="0"/>
            </a:endParaRP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4539829" y="4198438"/>
            <a:ext cx="5169098" cy="4548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Magnolia Script" panose="02000503070000020003" pitchFamily="50" charset="0"/>
              </a:rPr>
              <a:t>My Experience with Omnie…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Magnolia Script" panose="02000503070000020003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321" y="327794"/>
            <a:ext cx="835747" cy="32698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rot="16200000">
            <a:off x="25830" y="1597555"/>
            <a:ext cx="28233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50" charset="0"/>
              </a:rPr>
              <a:t>YEAR 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50" charset="0"/>
              </a:rPr>
              <a:t>2019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50" charset="0"/>
              </a:rPr>
              <a:t> </a:t>
            </a:r>
            <a:r>
              <a:rPr lang="en-US" sz="800" dirty="0" smtClean="0">
                <a:solidFill>
                  <a:schemeClr val="accent4">
                    <a:lumMod val="75000"/>
                  </a:schemeClr>
                </a:solidFill>
                <a:latin typeface="Museo Sans 300" panose="02000000000000000000" pitchFamily="50" charset="0"/>
              </a:rPr>
              <a:t>(year of your joining)</a:t>
            </a:r>
          </a:p>
          <a:p>
            <a:endParaRPr lang="en-US" sz="1050" dirty="0"/>
          </a:p>
        </p:txBody>
      </p:sp>
      <p:sp>
        <p:nvSpPr>
          <p:cNvPr id="26" name="Rectangle 25"/>
          <p:cNvSpPr/>
          <p:nvPr/>
        </p:nvSpPr>
        <p:spPr>
          <a:xfrm>
            <a:off x="1289957" y="6559366"/>
            <a:ext cx="251265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50" charset="0"/>
              </a:rPr>
              <a:t>YEAR 2020</a:t>
            </a:r>
            <a:endParaRPr lang="en-US" sz="1050" dirty="0"/>
          </a:p>
        </p:txBody>
      </p:sp>
      <p:sp>
        <p:nvSpPr>
          <p:cNvPr id="28" name="Rectangle 27"/>
          <p:cNvSpPr/>
          <p:nvPr/>
        </p:nvSpPr>
        <p:spPr>
          <a:xfrm>
            <a:off x="4418738" y="305244"/>
            <a:ext cx="225232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50" charset="0"/>
              </a:rPr>
              <a:t>YEAR 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50" charset="0"/>
              </a:rPr>
              <a:t>2019 </a:t>
            </a:r>
            <a:r>
              <a:rPr lang="en-US" sz="800" dirty="0" smtClean="0">
                <a:solidFill>
                  <a:schemeClr val="accent4">
                    <a:lumMod val="75000"/>
                  </a:schemeClr>
                </a:solidFill>
                <a:latin typeface="Museo Sans 300" panose="02000000000000000000" pitchFamily="50" charset="0"/>
              </a:rPr>
              <a:t>(On </a:t>
            </a:r>
            <a:r>
              <a:rPr lang="en-US" sz="800" dirty="0" err="1" smtClean="0">
                <a:solidFill>
                  <a:schemeClr val="accent4">
                    <a:lumMod val="75000"/>
                  </a:schemeClr>
                </a:solidFill>
                <a:latin typeface="Museo Sans 300" panose="02000000000000000000" pitchFamily="50" charset="0"/>
              </a:rPr>
              <a:t>Rangoli</a:t>
            </a:r>
            <a:r>
              <a:rPr lang="en-US" sz="800" dirty="0" smtClean="0">
                <a:solidFill>
                  <a:schemeClr val="accent4">
                    <a:lumMod val="75000"/>
                  </a:schemeClr>
                </a:solidFill>
                <a:latin typeface="Museo Sans 300" panose="02000000000000000000" pitchFamily="50" charset="0"/>
              </a:rPr>
              <a:t>)</a:t>
            </a:r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92165" y="4691222"/>
            <a:ext cx="301731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50" charset="0"/>
              </a:rPr>
              <a:t>SINCE 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50" charset="0"/>
              </a:rPr>
              <a:t>JUN 2019 </a:t>
            </a:r>
            <a:r>
              <a:rPr lang="en-US" sz="800" dirty="0" smtClean="0">
                <a:solidFill>
                  <a:schemeClr val="accent4">
                    <a:lumMod val="75000"/>
                  </a:schemeClr>
                </a:solidFill>
                <a:latin typeface="Museo Sans 300" panose="02000000000000000000" pitchFamily="50" charset="0"/>
              </a:rPr>
              <a:t>(Since your Year of joining)</a:t>
            </a:r>
            <a:r>
              <a:rPr lang="en-US" sz="1050" dirty="0" smtClean="0">
                <a:solidFill>
                  <a:schemeClr val="accent4">
                    <a:lumMod val="75000"/>
                  </a:schemeClr>
                </a:solidFill>
                <a:latin typeface="Museo Sans 300" panose="02000000000000000000" pitchFamily="50" charset="0"/>
              </a:rPr>
              <a:t> </a:t>
            </a:r>
            <a:endParaRPr lang="en-US" sz="105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381" y="1031798"/>
            <a:ext cx="1925622" cy="2583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682" y="305244"/>
            <a:ext cx="2090984" cy="2813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829" y="610796"/>
            <a:ext cx="2289479" cy="3394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57" y="3224439"/>
            <a:ext cx="2661558" cy="326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0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72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Magnolia Script</vt:lpstr>
      <vt:lpstr>Museo Sans 300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Arvind Gupta</dc:creator>
  <cp:lastModifiedBy>Ruchi Jain</cp:lastModifiedBy>
  <cp:revision>22</cp:revision>
  <dcterms:created xsi:type="dcterms:W3CDTF">2020-01-15T07:28:52Z</dcterms:created>
  <dcterms:modified xsi:type="dcterms:W3CDTF">2020-01-16T07:53:46Z</dcterms:modified>
</cp:coreProperties>
</file>