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3F3"/>
    <a:srgbClr val="1D324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243" y="1846332"/>
            <a:ext cx="6015301" cy="1548423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050" dirty="0" smtClean="0"/>
              <a:t>My </a:t>
            </a:r>
            <a:r>
              <a:rPr lang="en-US" sz="1050" dirty="0"/>
              <a:t>goodness, the people around </a:t>
            </a:r>
            <a:r>
              <a:rPr lang="en-US" sz="1050" dirty="0" smtClean="0"/>
              <a:t>me have </a:t>
            </a:r>
            <a:r>
              <a:rPr lang="en-US" sz="1050" dirty="0"/>
              <a:t>all kinds of ideas for how you </a:t>
            </a:r>
            <a:r>
              <a:rPr lang="en-US" sz="1050" dirty="0" smtClean="0"/>
              <a:t>can they </a:t>
            </a:r>
            <a:r>
              <a:rPr lang="en-US" sz="1050" dirty="0"/>
              <a:t>get better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. </a:t>
            </a:r>
            <a:r>
              <a:rPr lang="en-US" sz="1050" dirty="0"/>
              <a:t>Being a great teammate </a:t>
            </a:r>
            <a:r>
              <a:rPr lang="en-US" sz="1050" dirty="0" smtClean="0"/>
              <a:t>is </a:t>
            </a:r>
            <a:r>
              <a:rPr lang="en-US" sz="1050" dirty="0"/>
              <a:t>hard work. It requires intention and </a:t>
            </a:r>
            <a:r>
              <a:rPr lang="en-US" sz="1050" dirty="0" smtClean="0"/>
              <a:t>discipline as well as our team and workplace as Omnie. Learning environment , smart peoples, Clean environment and motivational </a:t>
            </a:r>
            <a:r>
              <a:rPr lang="en-US" sz="1050" dirty="0" smtClean="0"/>
              <a:t>surroundings. </a:t>
            </a:r>
            <a:endParaRPr lang="en-US" sz="105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321384" y="1224448"/>
            <a:ext cx="158614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accent2">
                    <a:lumMod val="75000"/>
                  </a:schemeClr>
                </a:solidFill>
                <a:latin typeface="Museo Sans 300" panose="02000000000000000000" pitchFamily="50" charset="0"/>
              </a:rPr>
              <a:t>SINCE March 2019  </a:t>
            </a:r>
            <a:endParaRPr lang="en-US" sz="105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043" y="920485"/>
            <a:ext cx="3237935" cy="25874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0597">
            <a:off x="3486096" y="432781"/>
            <a:ext cx="3858423" cy="29933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7802">
            <a:off x="349463" y="391351"/>
            <a:ext cx="2391535" cy="2993357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5" name="Rectangle 4"/>
          <p:cNvSpPr/>
          <p:nvPr/>
        </p:nvSpPr>
        <p:spPr>
          <a:xfrm rot="1918882">
            <a:off x="2316430" y="112264"/>
            <a:ext cx="1155469" cy="69826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  <a:alpha val="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B050"/>
                </a:solidFill>
              </a:rPr>
              <a:t>4</a:t>
            </a:r>
            <a:r>
              <a:rPr lang="en-US" baseline="30000" dirty="0" smtClean="0">
                <a:solidFill>
                  <a:srgbClr val="00B050"/>
                </a:solidFill>
              </a:rPr>
              <a:t>th</a:t>
            </a:r>
            <a:r>
              <a:rPr lang="en-US" dirty="0" smtClean="0">
                <a:solidFill>
                  <a:srgbClr val="00B050"/>
                </a:solidFill>
              </a:rPr>
              <a:t> March 2019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246330" y="544247"/>
            <a:ext cx="1645920" cy="80389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At workplace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56e444ed-70da-42c1-8098-bdcbc8f17cb2" descr="Imag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4175">
            <a:off x="526458" y="3719155"/>
            <a:ext cx="2838725" cy="313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2894164" y="4564826"/>
            <a:ext cx="1294840" cy="656627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Festival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Shipra Jain</cp:lastModifiedBy>
  <cp:revision>29</cp:revision>
  <dcterms:created xsi:type="dcterms:W3CDTF">2020-01-15T07:28:52Z</dcterms:created>
  <dcterms:modified xsi:type="dcterms:W3CDTF">2020-01-16T10:43:19Z</dcterms:modified>
</cp:coreProperties>
</file>