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D8E4-ADAD-452E-ABA4-2DCC5A648FDA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5C36-A50F-4900-9757-F6FC48BF5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635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D8E4-ADAD-452E-ABA4-2DCC5A648FDA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5C36-A50F-4900-9757-F6FC48BF5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148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D8E4-ADAD-452E-ABA4-2DCC5A648FDA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5C36-A50F-4900-9757-F6FC48BF5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511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D8E4-ADAD-452E-ABA4-2DCC5A648FDA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5C36-A50F-4900-9757-F6FC48BF5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56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D8E4-ADAD-452E-ABA4-2DCC5A648FDA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5C36-A50F-4900-9757-F6FC48BF5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651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D8E4-ADAD-452E-ABA4-2DCC5A648FDA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5C36-A50F-4900-9757-F6FC48BF5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750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D8E4-ADAD-452E-ABA4-2DCC5A648FDA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5C36-A50F-4900-9757-F6FC48BF5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809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D8E4-ADAD-452E-ABA4-2DCC5A648FDA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5C36-A50F-4900-9757-F6FC48BF5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938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D8E4-ADAD-452E-ABA4-2DCC5A648FDA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5C36-A50F-4900-9757-F6FC48BF5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32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D8E4-ADAD-452E-ABA4-2DCC5A648FDA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5C36-A50F-4900-9757-F6FC48BF5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092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D8E4-ADAD-452E-ABA4-2DCC5A648FDA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5C36-A50F-4900-9757-F6FC48BF5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820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1D8E4-ADAD-452E-ABA4-2DCC5A648FDA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E5C36-A50F-4900-9757-F6FC48BF5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50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4574"/>
          </a:xfrm>
          <a:prstGeom prst="rect">
            <a:avLst/>
          </a:prstGeom>
        </p:spPr>
      </p:pic>
      <p:sp>
        <p:nvSpPr>
          <p:cNvPr id="13" name="Text Placeholder 6"/>
          <p:cNvSpPr txBox="1">
            <a:spLocks/>
          </p:cNvSpPr>
          <p:nvPr/>
        </p:nvSpPr>
        <p:spPr>
          <a:xfrm>
            <a:off x="5327452" y="5168508"/>
            <a:ext cx="5379341" cy="131325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50000"/>
              </a:lnSpc>
              <a:buNone/>
            </a:pPr>
            <a:r>
              <a:rPr lang="en-US" sz="1200" dirty="0" smtClean="0">
                <a:latin typeface="Museo Sans 300" panose="02000000000000000000" pitchFamily="50" charset="0"/>
              </a:rPr>
              <a:t>In order to reach at your success level, it starts from the first step and I took my</a:t>
            </a:r>
            <a:r>
              <a:rPr lang="en-US" sz="1200" dirty="0" smtClean="0">
                <a:latin typeface="Museo Sans 300" panose="02000000000000000000" pitchFamily="50" charset="0"/>
              </a:rPr>
              <a:t> first step of career with Omnie Family where I am learning so many things to become </a:t>
            </a:r>
            <a:r>
              <a:rPr lang="en-US" sz="1200" dirty="0" smtClean="0">
                <a:latin typeface="Museo Sans 300" panose="02000000000000000000" pitchFamily="50" charset="0"/>
              </a:rPr>
              <a:t>better day by day </a:t>
            </a:r>
            <a:r>
              <a:rPr lang="en-US" sz="1200" dirty="0" smtClean="0">
                <a:latin typeface="Museo Sans 300" panose="02000000000000000000" pitchFamily="50" charset="0"/>
              </a:rPr>
              <a:t>and I am grateful for this opportunity at Omnie.</a:t>
            </a:r>
          </a:p>
          <a:p>
            <a:pPr marL="0" indent="0" fontAlgn="base">
              <a:lnSpc>
                <a:spcPct val="150000"/>
              </a:lnSpc>
              <a:buNone/>
            </a:pP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Museo Sans 300" panose="02000000000000000000" pitchFamily="50" charset="0"/>
              </a:rPr>
              <a:t>I wish Omnie many more years of Success, Prosperity and happiness.</a:t>
            </a: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Museo Sans 300" panose="02000000000000000000" pitchFamily="50" charset="0"/>
                <a:sym typeface="Wingdings" panose="05000000000000000000" pitchFamily="2" charset="2"/>
              </a:rPr>
              <a:t></a:t>
            </a:r>
            <a:endParaRPr lang="en-US" sz="1200" dirty="0">
              <a:solidFill>
                <a:schemeClr val="accent4">
                  <a:lumMod val="75000"/>
                </a:schemeClr>
              </a:solidFill>
              <a:latin typeface="Museo Sans 300" panose="02000000000000000000" pitchFamily="50" charset="0"/>
            </a:endParaRPr>
          </a:p>
        </p:txBody>
      </p:sp>
      <p:sp>
        <p:nvSpPr>
          <p:cNvPr id="14" name="Title 4"/>
          <p:cNvSpPr txBox="1">
            <a:spLocks/>
          </p:cNvSpPr>
          <p:nvPr/>
        </p:nvSpPr>
        <p:spPr>
          <a:xfrm>
            <a:off x="5327453" y="4337383"/>
            <a:ext cx="5169098" cy="4548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Magnolia Script" panose="02000503070000020003" pitchFamily="50" charset="0"/>
              </a:rPr>
              <a:t>My Experience with Omnie…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Magnolia Script" panose="02000503070000020003" pitchFamily="50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647" y="401270"/>
            <a:ext cx="835747" cy="32698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107180" y="401274"/>
            <a:ext cx="186877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Sans 300" panose="02000000000000000000" pitchFamily="50" charset="0"/>
              </a:rPr>
              <a:t>YEAR </a:t>
            </a:r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Sans 300" panose="02000000000000000000" pitchFamily="50" charset="0"/>
              </a:rPr>
              <a:t>2015</a:t>
            </a:r>
            <a:endParaRPr lang="en-US" sz="800" dirty="0" smtClean="0">
              <a:solidFill>
                <a:schemeClr val="accent4">
                  <a:lumMod val="75000"/>
                </a:schemeClr>
              </a:solidFill>
              <a:latin typeface="Museo Sans 300" panose="02000000000000000000" pitchFamily="50" charset="0"/>
            </a:endParaRPr>
          </a:p>
          <a:p>
            <a:endParaRPr lang="en-US" sz="1050" dirty="0"/>
          </a:p>
        </p:txBody>
      </p:sp>
      <p:sp>
        <p:nvSpPr>
          <p:cNvPr id="26" name="Rectangle 25"/>
          <p:cNvSpPr/>
          <p:nvPr/>
        </p:nvSpPr>
        <p:spPr>
          <a:xfrm>
            <a:off x="1107180" y="6386553"/>
            <a:ext cx="232181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Sans 300" panose="02000000000000000000" pitchFamily="50" charset="0"/>
              </a:rPr>
              <a:t>YEAR 2020</a:t>
            </a:r>
            <a:endParaRPr lang="en-US" sz="1050" dirty="0"/>
          </a:p>
        </p:txBody>
      </p:sp>
      <p:sp>
        <p:nvSpPr>
          <p:cNvPr id="28" name="Rectangle 27"/>
          <p:cNvSpPr/>
          <p:nvPr/>
        </p:nvSpPr>
        <p:spPr>
          <a:xfrm>
            <a:off x="3807656" y="1178281"/>
            <a:ext cx="225232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Sans 300" panose="02000000000000000000" pitchFamily="50" charset="0"/>
              </a:rPr>
              <a:t>YEAR </a:t>
            </a:r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Sans 300" panose="02000000000000000000" pitchFamily="50" charset="0"/>
              </a:rPr>
              <a:t>2019 </a:t>
            </a:r>
            <a:endParaRPr lang="en-US" sz="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336978" y="4862956"/>
            <a:ext cx="301731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Sans 300" panose="02000000000000000000" pitchFamily="50" charset="0"/>
              </a:rPr>
              <a:t>SINCE JAN </a:t>
            </a:r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Sans 300" panose="02000000000000000000" pitchFamily="50" charset="0"/>
              </a:rPr>
              <a:t>2015</a:t>
            </a:r>
            <a:r>
              <a:rPr lang="en-US" sz="1050" dirty="0" smtClean="0">
                <a:solidFill>
                  <a:schemeClr val="accent4">
                    <a:lumMod val="75000"/>
                  </a:schemeClr>
                </a:solidFill>
                <a:latin typeface="Museo Sans 300" panose="02000000000000000000" pitchFamily="50" charset="0"/>
              </a:rPr>
              <a:t> </a:t>
            </a:r>
            <a:endParaRPr lang="en-US" sz="105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70" y="1432197"/>
            <a:ext cx="1925622" cy="258341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648" y="816772"/>
            <a:ext cx="1767542" cy="21919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/>
          <a:srcRect r="9981" b="9981"/>
          <a:stretch/>
        </p:blipFill>
        <p:spPr>
          <a:xfrm>
            <a:off x="3428999" y="1432197"/>
            <a:ext cx="1822480" cy="27740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418" y="3193926"/>
            <a:ext cx="1576311" cy="319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20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77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Magnolia Script</vt:lpstr>
      <vt:lpstr>Museo Sans 300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Arvind Gupta</dc:creator>
  <cp:lastModifiedBy>Kanchan Sharma</cp:lastModifiedBy>
  <cp:revision>25</cp:revision>
  <dcterms:created xsi:type="dcterms:W3CDTF">2020-01-15T07:28:52Z</dcterms:created>
  <dcterms:modified xsi:type="dcterms:W3CDTF">2020-01-16T13:25:49Z</dcterms:modified>
</cp:coreProperties>
</file>